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1" r:id="rId3"/>
    <p:sldId id="262" r:id="rId4"/>
    <p:sldId id="257" r:id="rId5"/>
    <p:sldId id="258" r:id="rId6"/>
    <p:sldId id="260" r:id="rId7"/>
    <p:sldId id="263" r:id="rId8"/>
    <p:sldId id="266"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31A67-3731-4080-ABD8-00898F26633B}" v="60" dt="2021-07-29T12:13:08.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Morrow, Georgina" userId="b11b91c6-3688-47ed-9ae4-eff6015897c1" providerId="ADAL" clId="{3DF31A67-3731-4080-ABD8-00898F26633B}"/>
    <pc:docChg chg="undo custSel addSld modSld">
      <pc:chgData name="McMorrow, Georgina" userId="b11b91c6-3688-47ed-9ae4-eff6015897c1" providerId="ADAL" clId="{3DF31A67-3731-4080-ABD8-00898F26633B}" dt="2021-07-29T12:13:54.101" v="3697" actId="20577"/>
      <pc:docMkLst>
        <pc:docMk/>
      </pc:docMkLst>
      <pc:sldChg chg="addSp modSp new mod">
        <pc:chgData name="McMorrow, Georgina" userId="b11b91c6-3688-47ed-9ae4-eff6015897c1" providerId="ADAL" clId="{3DF31A67-3731-4080-ABD8-00898F26633B}" dt="2021-07-29T09:23:52.780" v="3115"/>
        <pc:sldMkLst>
          <pc:docMk/>
          <pc:sldMk cId="705196730" sldId="256"/>
        </pc:sldMkLst>
        <pc:spChg chg="mod">
          <ac:chgData name="McMorrow, Georgina" userId="b11b91c6-3688-47ed-9ae4-eff6015897c1" providerId="ADAL" clId="{3DF31A67-3731-4080-ABD8-00898F26633B}" dt="2021-07-27T09:34:53.729" v="997" actId="20577"/>
          <ac:spMkLst>
            <pc:docMk/>
            <pc:sldMk cId="705196730" sldId="256"/>
            <ac:spMk id="2" creationId="{FF7B7023-E586-4D52-A210-45771932AAA0}"/>
          </ac:spMkLst>
        </pc:spChg>
        <pc:spChg chg="mod">
          <ac:chgData name="McMorrow, Georgina" userId="b11b91c6-3688-47ed-9ae4-eff6015897c1" providerId="ADAL" clId="{3DF31A67-3731-4080-ABD8-00898F26633B}" dt="2021-07-27T09:34:42.342" v="984" actId="20577"/>
          <ac:spMkLst>
            <pc:docMk/>
            <pc:sldMk cId="705196730" sldId="256"/>
            <ac:spMk id="3" creationId="{C8FF7D55-7EE8-45E6-ABD0-D95855D69F29}"/>
          </ac:spMkLst>
        </pc:spChg>
        <pc:picChg chg="add mod">
          <ac:chgData name="McMorrow, Georgina" userId="b11b91c6-3688-47ed-9ae4-eff6015897c1" providerId="ADAL" clId="{3DF31A67-3731-4080-ABD8-00898F26633B}" dt="2021-07-29T09:23:52.780" v="3115"/>
          <ac:picMkLst>
            <pc:docMk/>
            <pc:sldMk cId="705196730" sldId="256"/>
            <ac:picMk id="4" creationId="{7F0F5663-45A5-43D0-B07F-9CBB50ABA944}"/>
          </ac:picMkLst>
        </pc:picChg>
      </pc:sldChg>
      <pc:sldChg chg="addSp delSp modSp mod modTransition modAnim">
        <pc:chgData name="McMorrow, Georgina" userId="b11b91c6-3688-47ed-9ae4-eff6015897c1" providerId="ADAL" clId="{3DF31A67-3731-4080-ABD8-00898F26633B}" dt="2021-07-29T12:02:54.079" v="3367" actId="20577"/>
        <pc:sldMkLst>
          <pc:docMk/>
          <pc:sldMk cId="3133976006" sldId="257"/>
        </pc:sldMkLst>
        <pc:spChg chg="mod">
          <ac:chgData name="McMorrow, Georgina" userId="b11b91c6-3688-47ed-9ae4-eff6015897c1" providerId="ADAL" clId="{3DF31A67-3731-4080-ABD8-00898F26633B}" dt="2021-07-27T09:31:24.891" v="972" actId="207"/>
          <ac:spMkLst>
            <pc:docMk/>
            <pc:sldMk cId="3133976006" sldId="257"/>
            <ac:spMk id="2" creationId="{49FE7A92-6D58-4E37-AE08-57E4287D1681}"/>
          </ac:spMkLst>
        </pc:spChg>
        <pc:spChg chg="mod">
          <ac:chgData name="McMorrow, Georgina" userId="b11b91c6-3688-47ed-9ae4-eff6015897c1" providerId="ADAL" clId="{3DF31A67-3731-4080-ABD8-00898F26633B}" dt="2021-07-29T12:02:54.079" v="3367" actId="20577"/>
          <ac:spMkLst>
            <pc:docMk/>
            <pc:sldMk cId="3133976006" sldId="257"/>
            <ac:spMk id="3" creationId="{AD79621D-962A-475B-AB7E-71D6C737B10E}"/>
          </ac:spMkLst>
        </pc:spChg>
        <pc:picChg chg="add del mod">
          <ac:chgData name="McMorrow, Georgina" userId="b11b91c6-3688-47ed-9ae4-eff6015897c1" providerId="ADAL" clId="{3DF31A67-3731-4080-ABD8-00898F26633B}" dt="2021-07-29T09:56:42.444" v="3119"/>
          <ac:picMkLst>
            <pc:docMk/>
            <pc:sldMk cId="3133976006" sldId="257"/>
            <ac:picMk id="4" creationId="{CD92568F-4A74-4258-8C72-4A43A08E6C9D}"/>
          </ac:picMkLst>
        </pc:picChg>
        <pc:picChg chg="add del mod">
          <ac:chgData name="McMorrow, Georgina" userId="b11b91c6-3688-47ed-9ae4-eff6015897c1" providerId="ADAL" clId="{3DF31A67-3731-4080-ABD8-00898F26633B}" dt="2021-07-29T09:57:25.044" v="3121"/>
          <ac:picMkLst>
            <pc:docMk/>
            <pc:sldMk cId="3133976006" sldId="257"/>
            <ac:picMk id="5" creationId="{6CF33835-980F-4E83-A456-FBEAFB04B973}"/>
          </ac:picMkLst>
        </pc:picChg>
        <pc:picChg chg="add mod">
          <ac:chgData name="McMorrow, Georgina" userId="b11b91c6-3688-47ed-9ae4-eff6015897c1" providerId="ADAL" clId="{3DF31A67-3731-4080-ABD8-00898F26633B}" dt="2021-07-29T09:58:04.148" v="3122"/>
          <ac:picMkLst>
            <pc:docMk/>
            <pc:sldMk cId="3133976006" sldId="257"/>
            <ac:picMk id="6" creationId="{5B269DBB-45BC-4761-865D-11A88FB350DC}"/>
          </ac:picMkLst>
        </pc:picChg>
      </pc:sldChg>
      <pc:sldChg chg="addSp delSp modSp mod modTransition modAnim modNotesTx">
        <pc:chgData name="McMorrow, Georgina" userId="b11b91c6-3688-47ed-9ae4-eff6015897c1" providerId="ADAL" clId="{3DF31A67-3731-4080-ABD8-00898F26633B}" dt="2021-07-29T12:03:09.616" v="3369" actId="6549"/>
        <pc:sldMkLst>
          <pc:docMk/>
          <pc:sldMk cId="2165381279" sldId="258"/>
        </pc:sldMkLst>
        <pc:spChg chg="mod">
          <ac:chgData name="McMorrow, Georgina" userId="b11b91c6-3688-47ed-9ae4-eff6015897c1" providerId="ADAL" clId="{3DF31A67-3731-4080-ABD8-00898F26633B}" dt="2021-07-27T10:02:14.507" v="1646" actId="113"/>
          <ac:spMkLst>
            <pc:docMk/>
            <pc:sldMk cId="2165381279" sldId="258"/>
            <ac:spMk id="2" creationId="{FA4A1ED1-067F-457A-8959-D53F923EFADA}"/>
          </ac:spMkLst>
        </pc:spChg>
        <pc:spChg chg="mod">
          <ac:chgData name="McMorrow, Georgina" userId="b11b91c6-3688-47ed-9ae4-eff6015897c1" providerId="ADAL" clId="{3DF31A67-3731-4080-ABD8-00898F26633B}" dt="2021-07-29T12:03:09.616" v="3369" actId="6549"/>
          <ac:spMkLst>
            <pc:docMk/>
            <pc:sldMk cId="2165381279" sldId="258"/>
            <ac:spMk id="3" creationId="{BA751C2B-DF84-414A-B381-8AB9CD2658E8}"/>
          </ac:spMkLst>
        </pc:spChg>
        <pc:spChg chg="mod">
          <ac:chgData name="McMorrow, Georgina" userId="b11b91c6-3688-47ed-9ae4-eff6015897c1" providerId="ADAL" clId="{3DF31A67-3731-4080-ABD8-00898F26633B}" dt="2021-07-29T11:22:03.931" v="3129" actId="20577"/>
          <ac:spMkLst>
            <pc:docMk/>
            <pc:sldMk cId="2165381279" sldId="258"/>
            <ac:spMk id="4" creationId="{195390B1-6A9A-4158-81DA-3DEDACD525D2}"/>
          </ac:spMkLst>
        </pc:spChg>
        <pc:picChg chg="add del mod">
          <ac:chgData name="McMorrow, Georgina" userId="b11b91c6-3688-47ed-9ae4-eff6015897c1" providerId="ADAL" clId="{3DF31A67-3731-4080-ABD8-00898F26633B}" dt="2021-07-29T11:20:22.712" v="3124"/>
          <ac:picMkLst>
            <pc:docMk/>
            <pc:sldMk cId="2165381279" sldId="258"/>
            <ac:picMk id="5" creationId="{A8E2D05F-1558-4B0E-85EE-B20631E75E3F}"/>
          </ac:picMkLst>
        </pc:picChg>
        <pc:picChg chg="add del mod">
          <ac:chgData name="McMorrow, Georgina" userId="b11b91c6-3688-47ed-9ae4-eff6015897c1" providerId="ADAL" clId="{3DF31A67-3731-4080-ABD8-00898F26633B}" dt="2021-07-29T11:22:33.405" v="3131"/>
          <ac:picMkLst>
            <pc:docMk/>
            <pc:sldMk cId="2165381279" sldId="258"/>
            <ac:picMk id="6" creationId="{D00BEC4F-0C8B-4E3C-9763-444EF2035628}"/>
          </ac:picMkLst>
        </pc:picChg>
        <pc:picChg chg="add mod">
          <ac:chgData name="McMorrow, Georgina" userId="b11b91c6-3688-47ed-9ae4-eff6015897c1" providerId="ADAL" clId="{3DF31A67-3731-4080-ABD8-00898F26633B}" dt="2021-07-29T11:24:15.715" v="3132"/>
          <ac:picMkLst>
            <pc:docMk/>
            <pc:sldMk cId="2165381279" sldId="258"/>
            <ac:picMk id="7" creationId="{953B38C2-E27E-41C6-BFE4-0E20531CBE26}"/>
          </ac:picMkLst>
        </pc:picChg>
      </pc:sldChg>
      <pc:sldChg chg="addSp delSp modSp mod modTransition modAnim">
        <pc:chgData name="McMorrow, Georgina" userId="b11b91c6-3688-47ed-9ae4-eff6015897c1" providerId="ADAL" clId="{3DF31A67-3731-4080-ABD8-00898F26633B}" dt="2021-07-29T11:30:22.789" v="3136"/>
        <pc:sldMkLst>
          <pc:docMk/>
          <pc:sldMk cId="2421047746" sldId="260"/>
        </pc:sldMkLst>
        <pc:spChg chg="mod">
          <ac:chgData name="McMorrow, Georgina" userId="b11b91c6-3688-47ed-9ae4-eff6015897c1" providerId="ADAL" clId="{3DF31A67-3731-4080-ABD8-00898F26633B}" dt="2021-07-27T10:09:57.053" v="1935" actId="207"/>
          <ac:spMkLst>
            <pc:docMk/>
            <pc:sldMk cId="2421047746" sldId="260"/>
            <ac:spMk id="2" creationId="{09543E9F-ABFC-4D82-95EC-F67F72FB9C13}"/>
          </ac:spMkLst>
        </pc:spChg>
        <pc:spChg chg="mod">
          <ac:chgData name="McMorrow, Georgina" userId="b11b91c6-3688-47ed-9ae4-eff6015897c1" providerId="ADAL" clId="{3DF31A67-3731-4080-ABD8-00898F26633B}" dt="2021-07-27T10:09:33.807" v="1933" actId="20577"/>
          <ac:spMkLst>
            <pc:docMk/>
            <pc:sldMk cId="2421047746" sldId="260"/>
            <ac:spMk id="3" creationId="{BFE48379-7436-4031-A8BD-DDE7A072A068}"/>
          </ac:spMkLst>
        </pc:spChg>
        <pc:spChg chg="mod">
          <ac:chgData name="McMorrow, Georgina" userId="b11b91c6-3688-47ed-9ae4-eff6015897c1" providerId="ADAL" clId="{3DF31A67-3731-4080-ABD8-00898F26633B}" dt="2021-07-27T10:09:45.674" v="1934" actId="1076"/>
          <ac:spMkLst>
            <pc:docMk/>
            <pc:sldMk cId="2421047746" sldId="260"/>
            <ac:spMk id="5" creationId="{9F714CC2-1967-487A-9450-4333AD7E47CF}"/>
          </ac:spMkLst>
        </pc:spChg>
        <pc:picChg chg="add del mod">
          <ac:chgData name="McMorrow, Georgina" userId="b11b91c6-3688-47ed-9ae4-eff6015897c1" providerId="ADAL" clId="{3DF31A67-3731-4080-ABD8-00898F26633B}" dt="2021-07-29T11:29:07.149" v="3134"/>
          <ac:picMkLst>
            <pc:docMk/>
            <pc:sldMk cId="2421047746" sldId="260"/>
            <ac:picMk id="4" creationId="{51B7D31A-C123-409F-98E9-EDFF0DA2C537}"/>
          </ac:picMkLst>
        </pc:picChg>
        <pc:picChg chg="add del mod">
          <ac:chgData name="McMorrow, Georgina" userId="b11b91c6-3688-47ed-9ae4-eff6015897c1" providerId="ADAL" clId="{3DF31A67-3731-4080-ABD8-00898F26633B}" dt="2021-07-29T11:29:23.506" v="3135"/>
          <ac:picMkLst>
            <pc:docMk/>
            <pc:sldMk cId="2421047746" sldId="260"/>
            <ac:picMk id="6" creationId="{6B7CA14E-17FF-4241-B9F5-5C2E1AE3CFE2}"/>
          </ac:picMkLst>
        </pc:picChg>
        <pc:picChg chg="add mod">
          <ac:chgData name="McMorrow, Georgina" userId="b11b91c6-3688-47ed-9ae4-eff6015897c1" providerId="ADAL" clId="{3DF31A67-3731-4080-ABD8-00898F26633B}" dt="2021-07-29T11:30:22.789" v="3136"/>
          <ac:picMkLst>
            <pc:docMk/>
            <pc:sldMk cId="2421047746" sldId="260"/>
            <ac:picMk id="7" creationId="{92C56042-71C9-4C2E-93A1-0E67A582ADA5}"/>
          </ac:picMkLst>
        </pc:picChg>
      </pc:sldChg>
      <pc:sldChg chg="addSp modSp mod">
        <pc:chgData name="McMorrow, Georgina" userId="b11b91c6-3688-47ed-9ae4-eff6015897c1" providerId="ADAL" clId="{3DF31A67-3731-4080-ABD8-00898F26633B}" dt="2021-07-29T09:38:04.840" v="3116"/>
        <pc:sldMkLst>
          <pc:docMk/>
          <pc:sldMk cId="48209534" sldId="261"/>
        </pc:sldMkLst>
        <pc:spChg chg="mod">
          <ac:chgData name="McMorrow, Georgina" userId="b11b91c6-3688-47ed-9ae4-eff6015897c1" providerId="ADAL" clId="{3DF31A67-3731-4080-ABD8-00898F26633B}" dt="2021-07-27T10:16:28.162" v="2133" actId="113"/>
          <ac:spMkLst>
            <pc:docMk/>
            <pc:sldMk cId="48209534" sldId="261"/>
            <ac:spMk id="22" creationId="{4CDBE64C-E17F-458C-8D38-6BBD777821DC}"/>
          </ac:spMkLst>
        </pc:spChg>
        <pc:picChg chg="add mod">
          <ac:chgData name="McMorrow, Georgina" userId="b11b91c6-3688-47ed-9ae4-eff6015897c1" providerId="ADAL" clId="{3DF31A67-3731-4080-ABD8-00898F26633B}" dt="2021-07-29T09:38:04.840" v="3116"/>
          <ac:picMkLst>
            <pc:docMk/>
            <pc:sldMk cId="48209534" sldId="261"/>
            <ac:picMk id="2" creationId="{67772A76-A6C4-490E-9F6D-82ACC5232FE0}"/>
          </ac:picMkLst>
        </pc:picChg>
      </pc:sldChg>
      <pc:sldChg chg="addSp delSp modSp new mod">
        <pc:chgData name="McMorrow, Georgina" userId="b11b91c6-3688-47ed-9ae4-eff6015897c1" providerId="ADAL" clId="{3DF31A67-3731-4080-ABD8-00898F26633B}" dt="2021-07-29T09:55:00.896" v="3117"/>
        <pc:sldMkLst>
          <pc:docMk/>
          <pc:sldMk cId="1677808680" sldId="262"/>
        </pc:sldMkLst>
        <pc:spChg chg="mod">
          <ac:chgData name="McMorrow, Georgina" userId="b11b91c6-3688-47ed-9ae4-eff6015897c1" providerId="ADAL" clId="{3DF31A67-3731-4080-ABD8-00898F26633B}" dt="2021-07-27T09:59:36.965" v="1473" actId="207"/>
          <ac:spMkLst>
            <pc:docMk/>
            <pc:sldMk cId="1677808680" sldId="262"/>
            <ac:spMk id="2" creationId="{2E8B59CB-D3BC-4C49-A6FB-FDD0CDF31AB0}"/>
          </ac:spMkLst>
        </pc:spChg>
        <pc:spChg chg="mod">
          <ac:chgData name="McMorrow, Georgina" userId="b11b91c6-3688-47ed-9ae4-eff6015897c1" providerId="ADAL" clId="{3DF31A67-3731-4080-ABD8-00898F26633B}" dt="2021-07-27T10:07:58.107" v="1905" actId="207"/>
          <ac:spMkLst>
            <pc:docMk/>
            <pc:sldMk cId="1677808680" sldId="262"/>
            <ac:spMk id="3" creationId="{1D0540BF-395B-4748-95C0-848F45ACB273}"/>
          </ac:spMkLst>
        </pc:spChg>
        <pc:spChg chg="add del mod">
          <ac:chgData name="McMorrow, Georgina" userId="b11b91c6-3688-47ed-9ae4-eff6015897c1" providerId="ADAL" clId="{3DF31A67-3731-4080-ABD8-00898F26633B}" dt="2021-07-27T09:59:14.725" v="1471"/>
          <ac:spMkLst>
            <pc:docMk/>
            <pc:sldMk cId="1677808680" sldId="262"/>
            <ac:spMk id="4" creationId="{DFB37963-CABA-4292-9276-7328D57ECAB2}"/>
          </ac:spMkLst>
        </pc:spChg>
        <pc:spChg chg="add mod">
          <ac:chgData name="McMorrow, Georgina" userId="b11b91c6-3688-47ed-9ae4-eff6015897c1" providerId="ADAL" clId="{3DF31A67-3731-4080-ABD8-00898F26633B}" dt="2021-07-27T09:59:13.178" v="1469" actId="207"/>
          <ac:spMkLst>
            <pc:docMk/>
            <pc:sldMk cId="1677808680" sldId="262"/>
            <ac:spMk id="5" creationId="{27BE514A-7931-45E6-8671-523D4D27E4CE}"/>
          </ac:spMkLst>
        </pc:spChg>
        <pc:picChg chg="add mod">
          <ac:chgData name="McMorrow, Georgina" userId="b11b91c6-3688-47ed-9ae4-eff6015897c1" providerId="ADAL" clId="{3DF31A67-3731-4080-ABD8-00898F26633B}" dt="2021-07-29T09:55:00.896" v="3117"/>
          <ac:picMkLst>
            <pc:docMk/>
            <pc:sldMk cId="1677808680" sldId="262"/>
            <ac:picMk id="4" creationId="{4D6E2EA4-8D45-4D3B-919E-A9F9417E9CF2}"/>
          </ac:picMkLst>
        </pc:picChg>
      </pc:sldChg>
      <pc:sldChg chg="addSp delSp modSp mod modTransition modAnim modNotesTx">
        <pc:chgData name="McMorrow, Georgina" userId="b11b91c6-3688-47ed-9ae4-eff6015897c1" providerId="ADAL" clId="{3DF31A67-3731-4080-ABD8-00898F26633B}" dt="2021-07-29T11:34:19.179" v="3140"/>
        <pc:sldMkLst>
          <pc:docMk/>
          <pc:sldMk cId="2065997422" sldId="263"/>
        </pc:sldMkLst>
        <pc:spChg chg="mod">
          <ac:chgData name="McMorrow, Georgina" userId="b11b91c6-3688-47ed-9ae4-eff6015897c1" providerId="ADAL" clId="{3DF31A67-3731-4080-ABD8-00898F26633B}" dt="2021-07-27T10:13:43.870" v="2090" actId="20577"/>
          <ac:spMkLst>
            <pc:docMk/>
            <pc:sldMk cId="2065997422" sldId="263"/>
            <ac:spMk id="2" creationId="{1F5D45BA-42CD-4132-9474-E852DC17B7A9}"/>
          </ac:spMkLst>
        </pc:spChg>
        <pc:spChg chg="mod">
          <ac:chgData name="McMorrow, Georgina" userId="b11b91c6-3688-47ed-9ae4-eff6015897c1" providerId="ADAL" clId="{3DF31A67-3731-4080-ABD8-00898F26633B}" dt="2021-07-27T10:16:04.796" v="2132" actId="404"/>
          <ac:spMkLst>
            <pc:docMk/>
            <pc:sldMk cId="2065997422" sldId="263"/>
            <ac:spMk id="3" creationId="{59DAC41B-84D2-462A-95B5-E3BF830182EA}"/>
          </ac:spMkLst>
        </pc:spChg>
        <pc:spChg chg="add del mod">
          <ac:chgData name="McMorrow, Georgina" userId="b11b91c6-3688-47ed-9ae4-eff6015897c1" providerId="ADAL" clId="{3DF31A67-3731-4080-ABD8-00898F26633B}" dt="2021-07-27T10:15:45.998" v="2118"/>
          <ac:spMkLst>
            <pc:docMk/>
            <pc:sldMk cId="2065997422" sldId="263"/>
            <ac:spMk id="4" creationId="{A6AF096E-5091-4424-A1C5-4854788A48A9}"/>
          </ac:spMkLst>
        </pc:spChg>
        <pc:picChg chg="add del mod">
          <ac:chgData name="McMorrow, Georgina" userId="b11b91c6-3688-47ed-9ae4-eff6015897c1" providerId="ADAL" clId="{3DF31A67-3731-4080-ABD8-00898F26633B}" dt="2021-07-29T11:31:06.542" v="3138"/>
          <ac:picMkLst>
            <pc:docMk/>
            <pc:sldMk cId="2065997422" sldId="263"/>
            <ac:picMk id="4" creationId="{E21961F6-F32D-48CA-B614-ECC00EECCA9F}"/>
          </ac:picMkLst>
        </pc:picChg>
        <pc:picChg chg="add del mod">
          <ac:chgData name="McMorrow, Georgina" userId="b11b91c6-3688-47ed-9ae4-eff6015897c1" providerId="ADAL" clId="{3DF31A67-3731-4080-ABD8-00898F26633B}" dt="2021-07-29T11:34:19.179" v="3140"/>
          <ac:picMkLst>
            <pc:docMk/>
            <pc:sldMk cId="2065997422" sldId="263"/>
            <ac:picMk id="5" creationId="{AFBE26DA-D89C-4B22-9F4A-4F714FC6D694}"/>
          </ac:picMkLst>
        </pc:picChg>
        <pc:picChg chg="add mod">
          <ac:chgData name="McMorrow, Georgina" userId="b11b91c6-3688-47ed-9ae4-eff6015897c1" providerId="ADAL" clId="{3DF31A67-3731-4080-ABD8-00898F26633B}" dt="2021-07-29T11:34:19.179" v="3140"/>
          <ac:picMkLst>
            <pc:docMk/>
            <pc:sldMk cId="2065997422" sldId="263"/>
            <ac:picMk id="6" creationId="{27D49556-21FC-4304-B4AC-89440A828623}"/>
          </ac:picMkLst>
        </pc:picChg>
      </pc:sldChg>
      <pc:sldChg chg="addSp delSp modSp mod">
        <pc:chgData name="McMorrow, Georgina" userId="b11b91c6-3688-47ed-9ae4-eff6015897c1" providerId="ADAL" clId="{3DF31A67-3731-4080-ABD8-00898F26633B}" dt="2021-07-29T11:43:33.436" v="3150"/>
        <pc:sldMkLst>
          <pc:docMk/>
          <pc:sldMk cId="2736584518" sldId="264"/>
        </pc:sldMkLst>
        <pc:spChg chg="del mod">
          <ac:chgData name="McMorrow, Georgina" userId="b11b91c6-3688-47ed-9ae4-eff6015897c1" providerId="ADAL" clId="{3DF31A67-3731-4080-ABD8-00898F26633B}" dt="2021-07-27T10:59:08.081" v="2991" actId="478"/>
          <ac:spMkLst>
            <pc:docMk/>
            <pc:sldMk cId="2736584518" sldId="264"/>
            <ac:spMk id="2" creationId="{BF336B3E-3D08-4B2F-A262-248DDBF60B96}"/>
          </ac:spMkLst>
        </pc:spChg>
        <pc:spChg chg="mod">
          <ac:chgData name="McMorrow, Georgina" userId="b11b91c6-3688-47ed-9ae4-eff6015897c1" providerId="ADAL" clId="{3DF31A67-3731-4080-ABD8-00898F26633B}" dt="2021-07-27T10:59:55.596" v="3005" actId="207"/>
          <ac:spMkLst>
            <pc:docMk/>
            <pc:sldMk cId="2736584518" sldId="264"/>
            <ac:spMk id="3" creationId="{428A616C-A9C0-421B-BFDC-C67458739727}"/>
          </ac:spMkLst>
        </pc:spChg>
        <pc:spChg chg="add del mod">
          <ac:chgData name="McMorrow, Georgina" userId="b11b91c6-3688-47ed-9ae4-eff6015897c1" providerId="ADAL" clId="{3DF31A67-3731-4080-ABD8-00898F26633B}" dt="2021-07-27T10:59:10.318" v="2992" actId="478"/>
          <ac:spMkLst>
            <pc:docMk/>
            <pc:sldMk cId="2736584518" sldId="264"/>
            <ac:spMk id="5" creationId="{3E2E271F-DACE-495C-B0CF-D398FD9110B1}"/>
          </ac:spMkLst>
        </pc:spChg>
        <pc:picChg chg="add mod">
          <ac:chgData name="McMorrow, Georgina" userId="b11b91c6-3688-47ed-9ae4-eff6015897c1" providerId="ADAL" clId="{3DF31A67-3731-4080-ABD8-00898F26633B}" dt="2021-07-29T11:43:33.436" v="3150"/>
          <ac:picMkLst>
            <pc:docMk/>
            <pc:sldMk cId="2736584518" sldId="264"/>
            <ac:picMk id="2" creationId="{29132EFB-732E-485F-954C-C2333830D8DE}"/>
          </ac:picMkLst>
        </pc:picChg>
      </pc:sldChg>
      <pc:sldChg chg="addSp delSp modSp mod modTransition modAnim">
        <pc:chgData name="McMorrow, Georgina" userId="b11b91c6-3688-47ed-9ae4-eff6015897c1" providerId="ADAL" clId="{3DF31A67-3731-4080-ABD8-00898F26633B}" dt="2021-07-29T11:51:09.514" v="3155"/>
        <pc:sldMkLst>
          <pc:docMk/>
          <pc:sldMk cId="2751342672" sldId="265"/>
        </pc:sldMkLst>
        <pc:spChg chg="mod">
          <ac:chgData name="McMorrow, Georgina" userId="b11b91c6-3688-47ed-9ae4-eff6015897c1" providerId="ADAL" clId="{3DF31A67-3731-4080-ABD8-00898F26633B}" dt="2021-07-27T10:27:25.223" v="2155" actId="207"/>
          <ac:spMkLst>
            <pc:docMk/>
            <pc:sldMk cId="2751342672" sldId="265"/>
            <ac:spMk id="2" creationId="{BE07D606-6B7E-4D0B-9288-9523F77BEA9E}"/>
          </ac:spMkLst>
        </pc:spChg>
        <pc:spChg chg="mod">
          <ac:chgData name="McMorrow, Georgina" userId="b11b91c6-3688-47ed-9ae4-eff6015897c1" providerId="ADAL" clId="{3DF31A67-3731-4080-ABD8-00898F26633B}" dt="2021-07-27T10:58:57.261" v="2986" actId="27636"/>
          <ac:spMkLst>
            <pc:docMk/>
            <pc:sldMk cId="2751342672" sldId="265"/>
            <ac:spMk id="3" creationId="{C595A3EA-C486-434A-ACB9-8B57B65747AB}"/>
          </ac:spMkLst>
        </pc:spChg>
        <pc:picChg chg="add del mod">
          <ac:chgData name="McMorrow, Georgina" userId="b11b91c6-3688-47ed-9ae4-eff6015897c1" providerId="ADAL" clId="{3DF31A67-3731-4080-ABD8-00898F26633B}" dt="2021-07-29T11:44:21.217" v="3152"/>
          <ac:picMkLst>
            <pc:docMk/>
            <pc:sldMk cId="2751342672" sldId="265"/>
            <ac:picMk id="4" creationId="{5C9ECEBF-01A3-4082-99A5-9C88027C2E00}"/>
          </ac:picMkLst>
        </pc:picChg>
        <pc:picChg chg="add del mod">
          <ac:chgData name="McMorrow, Georgina" userId="b11b91c6-3688-47ed-9ae4-eff6015897c1" providerId="ADAL" clId="{3DF31A67-3731-4080-ABD8-00898F26633B}" dt="2021-07-29T11:48:27.847" v="3154"/>
          <ac:picMkLst>
            <pc:docMk/>
            <pc:sldMk cId="2751342672" sldId="265"/>
            <ac:picMk id="5" creationId="{726C1AE5-1300-41CF-BD40-5089CD02D0DF}"/>
          </ac:picMkLst>
        </pc:picChg>
        <pc:picChg chg="add mod">
          <ac:chgData name="McMorrow, Georgina" userId="b11b91c6-3688-47ed-9ae4-eff6015897c1" providerId="ADAL" clId="{3DF31A67-3731-4080-ABD8-00898F26633B}" dt="2021-07-29T11:51:09.514" v="3155"/>
          <ac:picMkLst>
            <pc:docMk/>
            <pc:sldMk cId="2751342672" sldId="265"/>
            <ac:picMk id="6" creationId="{3EA256A5-AF2A-431C-A19C-5122DA914ACE}"/>
          </ac:picMkLst>
        </pc:picChg>
      </pc:sldChg>
      <pc:sldChg chg="addSp delSp modSp new mod modTransition setBg modClrScheme modAnim delDesignElem chgLayout">
        <pc:chgData name="McMorrow, Georgina" userId="b11b91c6-3688-47ed-9ae4-eff6015897c1" providerId="ADAL" clId="{3DF31A67-3731-4080-ABD8-00898F26633B}" dt="2021-07-29T11:42:26.730" v="3149"/>
        <pc:sldMkLst>
          <pc:docMk/>
          <pc:sldMk cId="1178714" sldId="266"/>
        </pc:sldMkLst>
        <pc:spChg chg="del mod ord">
          <ac:chgData name="McMorrow, Georgina" userId="b11b91c6-3688-47ed-9ae4-eff6015897c1" providerId="ADAL" clId="{3DF31A67-3731-4080-ABD8-00898F26633B}" dt="2021-07-27T10:52:11.376" v="2462" actId="700"/>
          <ac:spMkLst>
            <pc:docMk/>
            <pc:sldMk cId="1178714" sldId="266"/>
            <ac:spMk id="2" creationId="{D8A1F41D-E60E-49D2-9BF2-7A3619F0D475}"/>
          </ac:spMkLst>
        </pc:spChg>
        <pc:spChg chg="del mod ord">
          <ac:chgData name="McMorrow, Georgina" userId="b11b91c6-3688-47ed-9ae4-eff6015897c1" providerId="ADAL" clId="{3DF31A67-3731-4080-ABD8-00898F26633B}" dt="2021-07-27T10:52:11.376" v="2462" actId="700"/>
          <ac:spMkLst>
            <pc:docMk/>
            <pc:sldMk cId="1178714" sldId="266"/>
            <ac:spMk id="3" creationId="{E13A6AB7-A0C7-4E13-BA59-4AB930563473}"/>
          </ac:spMkLst>
        </pc:spChg>
        <pc:spChg chg="add del mod ord">
          <ac:chgData name="McMorrow, Georgina" userId="b11b91c6-3688-47ed-9ae4-eff6015897c1" providerId="ADAL" clId="{3DF31A67-3731-4080-ABD8-00898F26633B}" dt="2021-07-27T10:52:37.170" v="2464" actId="700"/>
          <ac:spMkLst>
            <pc:docMk/>
            <pc:sldMk cId="1178714" sldId="266"/>
            <ac:spMk id="4" creationId="{434A5105-FEAF-4820-A765-9AAEF5FA59FA}"/>
          </ac:spMkLst>
        </pc:spChg>
        <pc:spChg chg="add del mod ord">
          <ac:chgData name="McMorrow, Georgina" userId="b11b91c6-3688-47ed-9ae4-eff6015897c1" providerId="ADAL" clId="{3DF31A67-3731-4080-ABD8-00898F26633B}" dt="2021-07-27T10:52:37.170" v="2464" actId="700"/>
          <ac:spMkLst>
            <pc:docMk/>
            <pc:sldMk cId="1178714" sldId="266"/>
            <ac:spMk id="5" creationId="{DFECE3D6-ACDC-4754-A526-F37B6BB2E108}"/>
          </ac:spMkLst>
        </pc:spChg>
        <pc:spChg chg="add mod ord">
          <ac:chgData name="McMorrow, Georgina" userId="b11b91c6-3688-47ed-9ae4-eff6015897c1" providerId="ADAL" clId="{3DF31A67-3731-4080-ABD8-00898F26633B}" dt="2021-07-27T10:58:01.932" v="2867" actId="313"/>
          <ac:spMkLst>
            <pc:docMk/>
            <pc:sldMk cId="1178714" sldId="266"/>
            <ac:spMk id="6" creationId="{58F2E92D-1DF7-4AD9-9D1D-E5F53DDEC7E3}"/>
          </ac:spMkLst>
        </pc:spChg>
        <pc:spChg chg="add mod ord">
          <ac:chgData name="McMorrow, Georgina" userId="b11b91c6-3688-47ed-9ae4-eff6015897c1" providerId="ADAL" clId="{3DF31A67-3731-4080-ABD8-00898F26633B}" dt="2021-07-27T11:36:44.120" v="3114" actId="5793"/>
          <ac:spMkLst>
            <pc:docMk/>
            <pc:sldMk cId="1178714" sldId="266"/>
            <ac:spMk id="7" creationId="{C6CD04F9-5166-4FBA-A995-997D5AF0EC23}"/>
          </ac:spMkLst>
        </pc:spChg>
        <pc:spChg chg="add del">
          <ac:chgData name="McMorrow, Georgina" userId="b11b91c6-3688-47ed-9ae4-eff6015897c1" providerId="ADAL" clId="{3DF31A67-3731-4080-ABD8-00898F26633B}" dt="2021-07-27T10:52:37.170" v="2464" actId="700"/>
          <ac:spMkLst>
            <pc:docMk/>
            <pc:sldMk cId="1178714" sldId="266"/>
            <ac:spMk id="10" creationId="{62AE8E50-35D4-4D5A-A4BB-168CBB027DA2}"/>
          </ac:spMkLst>
        </pc:spChg>
        <pc:spChg chg="add del">
          <ac:chgData name="McMorrow, Georgina" userId="b11b91c6-3688-47ed-9ae4-eff6015897c1" providerId="ADAL" clId="{3DF31A67-3731-4080-ABD8-00898F26633B}" dt="2021-07-27T10:52:37.170" v="2464" actId="700"/>
          <ac:spMkLst>
            <pc:docMk/>
            <pc:sldMk cId="1178714" sldId="266"/>
            <ac:spMk id="12" creationId="{B94D87A0-BA55-4A8B-9FD6-6109543D2BD4}"/>
          </ac:spMkLst>
        </pc:spChg>
        <pc:spChg chg="add del">
          <ac:chgData name="McMorrow, Georgina" userId="b11b91c6-3688-47ed-9ae4-eff6015897c1" providerId="ADAL" clId="{3DF31A67-3731-4080-ABD8-00898F26633B}" dt="2021-07-27T10:52:37.170" v="2464" actId="700"/>
          <ac:spMkLst>
            <pc:docMk/>
            <pc:sldMk cId="1178714" sldId="266"/>
            <ac:spMk id="14" creationId="{1B26E892-1320-40AA-9CA1-246721C18768}"/>
          </ac:spMkLst>
        </pc:spChg>
        <pc:picChg chg="add del mod">
          <ac:chgData name="McMorrow, Georgina" userId="b11b91c6-3688-47ed-9ae4-eff6015897c1" providerId="ADAL" clId="{3DF31A67-3731-4080-ABD8-00898F26633B}" dt="2021-07-29T11:37:34.819" v="3142"/>
          <ac:picMkLst>
            <pc:docMk/>
            <pc:sldMk cId="1178714" sldId="266"/>
            <ac:picMk id="2" creationId="{10B4A482-ECAE-4BD0-B69B-0210751B44A4}"/>
          </ac:picMkLst>
        </pc:picChg>
        <pc:picChg chg="add del mod">
          <ac:chgData name="McMorrow, Georgina" userId="b11b91c6-3688-47ed-9ae4-eff6015897c1" providerId="ADAL" clId="{3DF31A67-3731-4080-ABD8-00898F26633B}" dt="2021-07-29T11:40:33.621" v="3144"/>
          <ac:picMkLst>
            <pc:docMk/>
            <pc:sldMk cId="1178714" sldId="266"/>
            <ac:picMk id="3" creationId="{540E8183-ABA4-4510-9574-99D7981D2F35}"/>
          </ac:picMkLst>
        </pc:picChg>
        <pc:picChg chg="add del mod">
          <ac:chgData name="McMorrow, Georgina" userId="b11b91c6-3688-47ed-9ae4-eff6015897c1" providerId="ADAL" clId="{3DF31A67-3731-4080-ABD8-00898F26633B}" dt="2021-07-29T11:41:11.339" v="3146"/>
          <ac:picMkLst>
            <pc:docMk/>
            <pc:sldMk cId="1178714" sldId="266"/>
            <ac:picMk id="4" creationId="{A184F28C-CAAF-4930-8147-C9B03A201414}"/>
          </ac:picMkLst>
        </pc:picChg>
        <pc:picChg chg="add del mod">
          <ac:chgData name="McMorrow, Georgina" userId="b11b91c6-3688-47ed-9ae4-eff6015897c1" providerId="ADAL" clId="{3DF31A67-3731-4080-ABD8-00898F26633B}" dt="2021-07-29T11:41:39.451" v="3148"/>
          <ac:picMkLst>
            <pc:docMk/>
            <pc:sldMk cId="1178714" sldId="266"/>
            <ac:picMk id="5" creationId="{A4429F33-D443-4B06-85F2-D967ADF7A846}"/>
          </ac:picMkLst>
        </pc:picChg>
        <pc:picChg chg="add mod">
          <ac:chgData name="McMorrow, Georgina" userId="b11b91c6-3688-47ed-9ae4-eff6015897c1" providerId="ADAL" clId="{3DF31A67-3731-4080-ABD8-00898F26633B}" dt="2021-07-29T11:42:26.730" v="3149"/>
          <ac:picMkLst>
            <pc:docMk/>
            <pc:sldMk cId="1178714" sldId="266"/>
            <ac:picMk id="8" creationId="{519AB031-A334-488F-99C8-D73B2CC0EAFC}"/>
          </ac:picMkLst>
        </pc:picChg>
        <pc:cxnChg chg="add del">
          <ac:chgData name="McMorrow, Georgina" userId="b11b91c6-3688-47ed-9ae4-eff6015897c1" providerId="ADAL" clId="{3DF31A67-3731-4080-ABD8-00898F26633B}" dt="2021-07-27T10:52:37.170" v="2464" actId="700"/>
          <ac:cxnSpMkLst>
            <pc:docMk/>
            <pc:sldMk cId="1178714" sldId="266"/>
            <ac:cxnSpMk id="16" creationId="{C9A1F79C-E4D1-4AAE-BA11-3A09005252E3}"/>
          </ac:cxnSpMkLst>
        </pc:cxnChg>
      </pc:sldChg>
      <pc:sldChg chg="modSp new mod">
        <pc:chgData name="McMorrow, Georgina" userId="b11b91c6-3688-47ed-9ae4-eff6015897c1" providerId="ADAL" clId="{3DF31A67-3731-4080-ABD8-00898F26633B}" dt="2021-07-29T12:13:54.101" v="3697" actId="20577"/>
        <pc:sldMkLst>
          <pc:docMk/>
          <pc:sldMk cId="3527471215" sldId="267"/>
        </pc:sldMkLst>
        <pc:spChg chg="mod">
          <ac:chgData name="McMorrow, Georgina" userId="b11b91c6-3688-47ed-9ae4-eff6015897c1" providerId="ADAL" clId="{3DF31A67-3731-4080-ABD8-00898F26633B}" dt="2021-07-29T12:13:54.101" v="3697" actId="20577"/>
          <ac:spMkLst>
            <pc:docMk/>
            <pc:sldMk cId="3527471215" sldId="267"/>
            <ac:spMk id="2" creationId="{E1C1E5DC-AB25-44E8-AB86-B49A902EA6EA}"/>
          </ac:spMkLst>
        </pc:spChg>
        <pc:spChg chg="mod">
          <ac:chgData name="McMorrow, Georgina" userId="b11b91c6-3688-47ed-9ae4-eff6015897c1" providerId="ADAL" clId="{3DF31A67-3731-4080-ABD8-00898F26633B}" dt="2021-07-29T12:12:52.210" v="3687" actId="20577"/>
          <ac:spMkLst>
            <pc:docMk/>
            <pc:sldMk cId="3527471215" sldId="267"/>
            <ac:spMk id="3" creationId="{C563DB83-9647-41AC-A509-463BB4D602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AFD15-9659-4D57-A144-0026D6262807}"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44E45-0A23-48E6-89DE-FDAA71EBD12D}" type="slidenum">
              <a:rPr lang="en-GB" smtClean="0"/>
              <a:t>‹#›</a:t>
            </a:fld>
            <a:endParaRPr lang="en-GB"/>
          </a:p>
        </p:txBody>
      </p:sp>
    </p:spTree>
    <p:extLst>
      <p:ext uri="{BB962C8B-B14F-4D97-AF65-F5344CB8AC3E}">
        <p14:creationId xmlns:p14="http://schemas.microsoft.com/office/powerpoint/2010/main" val="16252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C8FA1D-6946-4FFC-BA12-CCE52652830D}" type="slidenum">
              <a:rPr lang="en-GB" smtClean="0"/>
              <a:t>2</a:t>
            </a:fld>
            <a:endParaRPr lang="en-GB"/>
          </a:p>
        </p:txBody>
      </p:sp>
    </p:spTree>
    <p:extLst>
      <p:ext uri="{BB962C8B-B14F-4D97-AF65-F5344CB8AC3E}">
        <p14:creationId xmlns:p14="http://schemas.microsoft.com/office/powerpoint/2010/main" val="106180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with the student on a one-to-one basis throughout the academic year, mentors provide interventions to enable the student to manage their mental health in relation to their academic studies.</a:t>
            </a:r>
          </a:p>
          <a:p>
            <a:endParaRPr lang="en-GB" dirty="0"/>
          </a:p>
        </p:txBody>
      </p:sp>
      <p:sp>
        <p:nvSpPr>
          <p:cNvPr id="4" name="Slide Number Placeholder 3"/>
          <p:cNvSpPr>
            <a:spLocks noGrp="1"/>
          </p:cNvSpPr>
          <p:nvPr>
            <p:ph type="sldNum" sz="quarter" idx="5"/>
          </p:nvPr>
        </p:nvSpPr>
        <p:spPr/>
        <p:txBody>
          <a:bodyPr/>
          <a:lstStyle/>
          <a:p>
            <a:fld id="{8C944E45-0A23-48E6-89DE-FDAA71EBD12D}" type="slidenum">
              <a:rPr lang="en-GB" smtClean="0"/>
              <a:t>5</a:t>
            </a:fld>
            <a:endParaRPr lang="en-GB"/>
          </a:p>
        </p:txBody>
      </p:sp>
    </p:spTree>
    <p:extLst>
      <p:ext uri="{BB962C8B-B14F-4D97-AF65-F5344CB8AC3E}">
        <p14:creationId xmlns:p14="http://schemas.microsoft.com/office/powerpoint/2010/main" val="134521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earliest you can register with the SHC is September. Registration is important as some services rely on postcode and can ONLY be accessed through your GP.</a:t>
            </a:r>
          </a:p>
          <a:p>
            <a:endParaRPr lang="en-GB" dirty="0"/>
          </a:p>
          <a:p>
            <a:r>
              <a:rPr lang="en-GB" dirty="0"/>
              <a:t>The university wellbeing services are not affiliated with local NHS community mental health teams provided by Devon Partnership Trust. This includes the ‘University Community Mental Health Team'. This means that the university wellbeing team does not have access to community team referrals/waiting lists or specific patient information.</a:t>
            </a:r>
          </a:p>
          <a:p>
            <a:endParaRPr lang="en-GB" dirty="0"/>
          </a:p>
        </p:txBody>
      </p:sp>
      <p:sp>
        <p:nvSpPr>
          <p:cNvPr id="4" name="Slide Number Placeholder 3"/>
          <p:cNvSpPr>
            <a:spLocks noGrp="1"/>
          </p:cNvSpPr>
          <p:nvPr>
            <p:ph type="sldNum" sz="quarter" idx="5"/>
          </p:nvPr>
        </p:nvSpPr>
        <p:spPr/>
        <p:txBody>
          <a:bodyPr/>
          <a:lstStyle/>
          <a:p>
            <a:fld id="{8C944E45-0A23-48E6-89DE-FDAA71EBD12D}" type="slidenum">
              <a:rPr lang="en-GB" smtClean="0"/>
              <a:t>7</a:t>
            </a:fld>
            <a:endParaRPr lang="en-GB"/>
          </a:p>
        </p:txBody>
      </p:sp>
    </p:spTree>
    <p:extLst>
      <p:ext uri="{BB962C8B-B14F-4D97-AF65-F5344CB8AC3E}">
        <p14:creationId xmlns:p14="http://schemas.microsoft.com/office/powerpoint/2010/main" val="67735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C156E85-8DC1-452F-88E6-B1E85E57B26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8BE32-971F-4E05-8624-8D2080B599D3}"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556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56E85-8DC1-452F-88E6-B1E85E57B26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68957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56E85-8DC1-452F-88E6-B1E85E57B26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8BE32-971F-4E05-8624-8D2080B599D3}"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56E85-8DC1-452F-88E6-B1E85E57B26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107750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56E85-8DC1-452F-88E6-B1E85E57B26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8BE32-971F-4E05-8624-8D2080B599D3}"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91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156E85-8DC1-452F-88E6-B1E85E57B26A}"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366367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156E85-8DC1-452F-88E6-B1E85E57B26A}"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216787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56E85-8DC1-452F-88E6-B1E85E57B26A}"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206332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56E85-8DC1-452F-88E6-B1E85E57B26A}"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127957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156E85-8DC1-452F-88E6-B1E85E57B26A}"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48BE32-971F-4E05-8624-8D2080B599D3}" type="slidenum">
              <a:rPr lang="en-GB" smtClean="0"/>
              <a:t>‹#›</a:t>
            </a:fld>
            <a:endParaRPr lang="en-GB"/>
          </a:p>
        </p:txBody>
      </p:sp>
    </p:spTree>
    <p:extLst>
      <p:ext uri="{BB962C8B-B14F-4D97-AF65-F5344CB8AC3E}">
        <p14:creationId xmlns:p14="http://schemas.microsoft.com/office/powerpoint/2010/main" val="337644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156E85-8DC1-452F-88E6-B1E85E57B26A}"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48BE32-971F-4E05-8624-8D2080B599D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64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C156E85-8DC1-452F-88E6-B1E85E57B26A}" type="datetimeFigureOut">
              <a:rPr lang="en-GB" smtClean="0"/>
              <a:t>14/03/2023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48BE32-971F-4E05-8624-8D2080B599D3}"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014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www.exeter.ac.uk/students/wellbeing/support/individuallearningplans/" TargetMode="External"/><Relationship Id="rId3" Type="http://schemas.openxmlformats.org/officeDocument/2006/relationships/hyperlink" Target="https://www.exeter.ac.uk/students/wellbeing/" TargetMode="External"/><Relationship Id="rId7" Type="http://schemas.openxmlformats.org/officeDocument/2006/relationships/hyperlink" Target="https://issuu.com/universityofexeter/docs/specialist_mental_health_mentoring" TargetMode="External"/><Relationship Id="rId2" Type="http://schemas.openxmlformats.org/officeDocument/2006/relationships/hyperlink" Target="https://www.studentminds.org.uk/transitionintouniversity.html" TargetMode="External"/><Relationship Id="rId1" Type="http://schemas.openxmlformats.org/officeDocument/2006/relationships/slideLayout" Target="../slideLayouts/slideLayout2.xml"/><Relationship Id="rId6" Type="http://schemas.openxmlformats.org/officeDocument/2006/relationships/hyperlink" Target="https://www.exeter.ac.uk/students/wellbeing/support/fundingyoursupport/" TargetMode="External"/><Relationship Id="rId5" Type="http://schemas.openxmlformats.org/officeDocument/2006/relationships/hyperlink" Target="https://www.exeter.ac.uk/students/wellbeing/support/prospectivestudents/form/" TargetMode="External"/><Relationship Id="rId4" Type="http://schemas.openxmlformats.org/officeDocument/2006/relationships/hyperlink" Target="https://www.exeter.ac.uk/students/wellbeing/mental_health/declaring/" TargetMode="External"/><Relationship Id="rId9" Type="http://schemas.openxmlformats.org/officeDocument/2006/relationships/hyperlink" Target="https://www.exeterstudenthealthcentre.co.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hyperlink" Target="https://www.exeter.ac.uk/accommodation/"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bacp.co.uk/search/Therapists" TargetMode="External"/><Relationship Id="rId5" Type="http://schemas.openxmlformats.org/officeDocument/2006/relationships/hyperlink" Target="https://www.margaretjackson.org.uk/" TargetMode="External"/><Relationship Id="rId4" Type="http://schemas.openxmlformats.org/officeDocument/2006/relationships/hyperlink" Target="https://eur03.safelinks.protection.outlook.com/?url=https%3A%2F%2Fwww.talkworks.dpt.nhs.uk%2F&amp;data=05%7C01%7CJ.P.Milnes2%40exeter.ac.uk%7C9ca227f89fcf4b00bb7e08db1e49fc7c%7C912a5d77fb984eeeaf321334d8f04a53%7C0%7C0%7C638137075331232535%7CUnknown%7CTWFpbGZsb3d8eyJWIjoiMC4wLjAwMDAiLCJQIjoiV2luMzIiLCJBTiI6Ik1haWwiLCJXVCI6Mn0%3D%7C3000%7C%7C%7C&amp;sdata=pvnAnfdpwI%2FWVCcWm85HMkrphI6k9Bvu0JIaXs57qKU%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7023-E586-4D52-A210-45771932AAA0}"/>
              </a:ext>
            </a:extLst>
          </p:cNvPr>
          <p:cNvSpPr>
            <a:spLocks noGrp="1"/>
          </p:cNvSpPr>
          <p:nvPr>
            <p:ph type="ctrTitle"/>
          </p:nvPr>
        </p:nvSpPr>
        <p:spPr/>
        <p:txBody>
          <a:bodyPr/>
          <a:lstStyle/>
          <a:p>
            <a:r>
              <a:rPr lang="en-GB" dirty="0"/>
              <a:t>PREPARING FOR university</a:t>
            </a:r>
          </a:p>
        </p:txBody>
      </p:sp>
      <p:sp>
        <p:nvSpPr>
          <p:cNvPr id="3" name="Subtitle 2">
            <a:extLst>
              <a:ext uri="{FF2B5EF4-FFF2-40B4-BE49-F238E27FC236}">
                <a16:creationId xmlns:a16="http://schemas.microsoft.com/office/drawing/2014/main" id="{C8FF7D55-7EE8-45E6-ABD0-D95855D69F29}"/>
              </a:ext>
            </a:extLst>
          </p:cNvPr>
          <p:cNvSpPr>
            <a:spLocks noGrp="1"/>
          </p:cNvSpPr>
          <p:nvPr>
            <p:ph type="subTitle" idx="1"/>
          </p:nvPr>
        </p:nvSpPr>
        <p:spPr/>
        <p:txBody>
          <a:bodyPr/>
          <a:lstStyle/>
          <a:p>
            <a:endParaRPr lang="en-GB" dirty="0"/>
          </a:p>
        </p:txBody>
      </p:sp>
      <p:pic>
        <p:nvPicPr>
          <p:cNvPr id="4" name="Audio 3">
            <a:hlinkClick r:id="" action="ppaction://media"/>
            <a:extLst>
              <a:ext uri="{FF2B5EF4-FFF2-40B4-BE49-F238E27FC236}">
                <a16:creationId xmlns:a16="http://schemas.microsoft.com/office/drawing/2014/main" id="{7F0F5663-45A5-43D0-B07F-9CBB50ABA9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05196730"/>
      </p:ext>
    </p:extLst>
  </p:cSld>
  <p:clrMapOvr>
    <a:masterClrMapping/>
  </p:clrMapOvr>
  <mc:AlternateContent xmlns:mc="http://schemas.openxmlformats.org/markup-compatibility/2006" xmlns:p14="http://schemas.microsoft.com/office/powerpoint/2010/main">
    <mc:Choice Requires="p14">
      <p:transition spd="slow" p14:dur="2000" advTm="15161"/>
    </mc:Choice>
    <mc:Fallback xmlns="">
      <p:transition spd="slow" advTm="15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D606-6B7E-4D0B-9288-9523F77BEA9E}"/>
              </a:ext>
            </a:extLst>
          </p:cNvPr>
          <p:cNvSpPr>
            <a:spLocks noGrp="1"/>
          </p:cNvSpPr>
          <p:nvPr>
            <p:ph type="title"/>
          </p:nvPr>
        </p:nvSpPr>
        <p:spPr/>
        <p:txBody>
          <a:bodyPr/>
          <a:lstStyle/>
          <a:p>
            <a:r>
              <a:rPr lang="en-GB" dirty="0">
                <a:solidFill>
                  <a:schemeClr val="accent6"/>
                </a:solidFill>
              </a:rPr>
              <a:t>TALK TO FRIENDS &amp; FAMILY – MAKE A PLAN FOR THE UNEXPECTED</a:t>
            </a:r>
          </a:p>
        </p:txBody>
      </p:sp>
      <p:sp>
        <p:nvSpPr>
          <p:cNvPr id="3" name="Content Placeholder 2">
            <a:extLst>
              <a:ext uri="{FF2B5EF4-FFF2-40B4-BE49-F238E27FC236}">
                <a16:creationId xmlns:a16="http://schemas.microsoft.com/office/drawing/2014/main" id="{C595A3EA-C486-434A-ACB9-8B57B65747AB}"/>
              </a:ext>
            </a:extLst>
          </p:cNvPr>
          <p:cNvSpPr>
            <a:spLocks noGrp="1"/>
          </p:cNvSpPr>
          <p:nvPr>
            <p:ph idx="1"/>
          </p:nvPr>
        </p:nvSpPr>
        <p:spPr/>
        <p:txBody>
          <a:bodyPr>
            <a:normAutofit/>
          </a:bodyPr>
          <a:lstStyle/>
          <a:p>
            <a:r>
              <a:rPr lang="en-GB" sz="3500" dirty="0"/>
              <a:t>There are lots of different ways to think about and write a plan for a crisis...</a:t>
            </a:r>
          </a:p>
          <a:p>
            <a:pPr marL="0" indent="0">
              <a:lnSpc>
                <a:spcPct val="120000"/>
              </a:lnSpc>
              <a:spcBef>
                <a:spcPts val="0"/>
              </a:spcBef>
              <a:buNone/>
            </a:pPr>
            <a:endParaRPr lang="en-GB" sz="800" dirty="0">
              <a:solidFill>
                <a:schemeClr val="tx2"/>
              </a:solidFill>
              <a:ea typeface="+mn-lt"/>
              <a:cs typeface="+mn-lt"/>
            </a:endParaRPr>
          </a:p>
          <a:p>
            <a:pPr marL="0" indent="0">
              <a:lnSpc>
                <a:spcPct val="120000"/>
              </a:lnSpc>
              <a:spcBef>
                <a:spcPts val="0"/>
              </a:spcBef>
              <a:buNone/>
            </a:pPr>
            <a:r>
              <a:rPr lang="en-GB" sz="2400" dirty="0">
                <a:solidFill>
                  <a:schemeClr val="tx2"/>
                </a:solidFill>
                <a:ea typeface="+mn-lt"/>
                <a:cs typeface="+mn-lt"/>
              </a:rPr>
              <a:t>The most important part is that it is </a:t>
            </a:r>
            <a:r>
              <a:rPr lang="en-GB" sz="2400" b="1" dirty="0">
                <a:solidFill>
                  <a:schemeClr val="accent4"/>
                </a:solidFill>
                <a:ea typeface="+mn-lt"/>
                <a:cs typeface="+mn-lt"/>
              </a:rPr>
              <a:t>meaningful</a:t>
            </a:r>
            <a:r>
              <a:rPr lang="en-GB" sz="2400" dirty="0">
                <a:solidFill>
                  <a:schemeClr val="tx2"/>
                </a:solidFill>
                <a:ea typeface="+mn-lt"/>
                <a:cs typeface="+mn-lt"/>
              </a:rPr>
              <a:t> and </a:t>
            </a:r>
            <a:r>
              <a:rPr lang="en-GB" sz="2400" b="1" dirty="0">
                <a:solidFill>
                  <a:schemeClr val="accent4"/>
                </a:solidFill>
                <a:ea typeface="+mn-lt"/>
                <a:cs typeface="+mn-lt"/>
              </a:rPr>
              <a:t>easily accessible </a:t>
            </a:r>
            <a:r>
              <a:rPr lang="en-GB" sz="2400" dirty="0">
                <a:solidFill>
                  <a:schemeClr val="tx2"/>
                </a:solidFill>
                <a:ea typeface="+mn-lt"/>
                <a:cs typeface="+mn-lt"/>
              </a:rPr>
              <a:t>to you and your family as well as any professionals who might be included. Including </a:t>
            </a:r>
            <a:r>
              <a:rPr lang="en-GB" sz="2400" b="1" dirty="0">
                <a:solidFill>
                  <a:schemeClr val="accent4"/>
                </a:solidFill>
                <a:ea typeface="+mn-lt"/>
                <a:cs typeface="+mn-lt"/>
              </a:rPr>
              <a:t>practical details </a:t>
            </a:r>
            <a:r>
              <a:rPr lang="en-GB" sz="2400" dirty="0">
                <a:solidFill>
                  <a:schemeClr val="tx2"/>
                </a:solidFill>
                <a:ea typeface="+mn-lt"/>
                <a:cs typeface="+mn-lt"/>
              </a:rPr>
              <a:t>like contact numbers is also really useful. </a:t>
            </a:r>
          </a:p>
          <a:p>
            <a:pPr marL="0" indent="0">
              <a:lnSpc>
                <a:spcPct val="120000"/>
              </a:lnSpc>
              <a:spcBef>
                <a:spcPts val="0"/>
              </a:spcBef>
              <a:buNone/>
            </a:pPr>
            <a:endParaRPr lang="en-GB" sz="2400" dirty="0">
              <a:solidFill>
                <a:srgbClr val="545454"/>
              </a:solidFill>
              <a:ea typeface="+mn-lt"/>
              <a:cs typeface="+mn-lt"/>
            </a:endParaRPr>
          </a:p>
          <a:p>
            <a:pPr marL="0" indent="0">
              <a:lnSpc>
                <a:spcPct val="120000"/>
              </a:lnSpc>
              <a:spcBef>
                <a:spcPts val="0"/>
              </a:spcBef>
              <a:buNone/>
            </a:pPr>
            <a:endParaRPr lang="en-GB" sz="2400" dirty="0">
              <a:solidFill>
                <a:srgbClr val="545454"/>
              </a:solidFill>
              <a:ea typeface="+mn-lt"/>
              <a:cs typeface="+mn-lt"/>
            </a:endParaRPr>
          </a:p>
          <a:p>
            <a:pPr marL="0" indent="0">
              <a:lnSpc>
                <a:spcPct val="120000"/>
              </a:lnSpc>
              <a:spcBef>
                <a:spcPts val="0"/>
              </a:spcBef>
              <a:buNone/>
            </a:pPr>
            <a:endParaRPr lang="en-GB" sz="2400" dirty="0">
              <a:solidFill>
                <a:srgbClr val="545454"/>
              </a:solidFill>
              <a:ea typeface="+mn-lt"/>
              <a:cs typeface="+mn-lt"/>
            </a:endParaRPr>
          </a:p>
          <a:p>
            <a:pPr marL="0" indent="0">
              <a:lnSpc>
                <a:spcPct val="120000"/>
              </a:lnSpc>
              <a:spcBef>
                <a:spcPts val="0"/>
              </a:spcBef>
              <a:buNone/>
            </a:pPr>
            <a:endParaRPr lang="en-GB" sz="2400" dirty="0">
              <a:solidFill>
                <a:srgbClr val="545454"/>
              </a:solidFill>
              <a:ea typeface="+mn-lt"/>
              <a:cs typeface="+mn-lt"/>
            </a:endParaRPr>
          </a:p>
          <a:p>
            <a:pPr marL="0" indent="0">
              <a:lnSpc>
                <a:spcPct val="120000"/>
              </a:lnSpc>
              <a:spcBef>
                <a:spcPts val="0"/>
              </a:spcBef>
              <a:buNone/>
            </a:pPr>
            <a:endParaRPr lang="en-GB" sz="2400" dirty="0">
              <a:solidFill>
                <a:srgbClr val="545454"/>
              </a:solidFill>
              <a:ea typeface="+mn-lt"/>
              <a:cs typeface="+mn-lt"/>
            </a:endParaRPr>
          </a:p>
          <a:p>
            <a:pPr marL="0" indent="0">
              <a:lnSpc>
                <a:spcPct val="120000"/>
              </a:lnSpc>
              <a:spcBef>
                <a:spcPts val="0"/>
              </a:spcBef>
              <a:buNone/>
            </a:pPr>
            <a:endParaRPr lang="en-GB" sz="2400" dirty="0">
              <a:solidFill>
                <a:srgbClr val="545454"/>
              </a:solidFill>
              <a:ea typeface="+mn-lt"/>
              <a:cs typeface="+mn-lt"/>
            </a:endParaRPr>
          </a:p>
          <a:p>
            <a:pPr marL="0" indent="0">
              <a:lnSpc>
                <a:spcPct val="120000"/>
              </a:lnSpc>
              <a:spcBef>
                <a:spcPts val="0"/>
              </a:spcBef>
              <a:buNone/>
            </a:pPr>
            <a:endParaRPr lang="en-GB" sz="2400" dirty="0">
              <a:solidFill>
                <a:srgbClr val="545454"/>
              </a:solidFill>
              <a:ea typeface="+mn-lt"/>
              <a:cs typeface="+mn-lt"/>
            </a:endParaRPr>
          </a:p>
          <a:p>
            <a:endParaRPr lang="en-GB" dirty="0"/>
          </a:p>
        </p:txBody>
      </p:sp>
      <p:pic>
        <p:nvPicPr>
          <p:cNvPr id="6" name="Audio 5">
            <a:hlinkClick r:id="" action="ppaction://media"/>
            <a:extLst>
              <a:ext uri="{FF2B5EF4-FFF2-40B4-BE49-F238E27FC236}">
                <a16:creationId xmlns:a16="http://schemas.microsoft.com/office/drawing/2014/main" id="{3EA256A5-AF2A-431C-A19C-5122DA914A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51342672"/>
      </p:ext>
    </p:extLst>
  </p:cSld>
  <p:clrMapOvr>
    <a:masterClrMapping/>
  </p:clrMapOvr>
  <mc:AlternateContent xmlns:mc="http://schemas.openxmlformats.org/markup-compatibility/2006" xmlns:p14="http://schemas.microsoft.com/office/powerpoint/2010/main">
    <mc:Choice Requires="p14">
      <p:transition spd="slow" p14:dur="2000" advTm="76738"/>
    </mc:Choice>
    <mc:Fallback xmlns="">
      <p:transition spd="slow" advTm="76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E5DC-AB25-44E8-AB86-B49A902EA6EA}"/>
              </a:ext>
            </a:extLst>
          </p:cNvPr>
          <p:cNvSpPr>
            <a:spLocks noGrp="1"/>
          </p:cNvSpPr>
          <p:nvPr>
            <p:ph type="title"/>
          </p:nvPr>
        </p:nvSpPr>
        <p:spPr/>
        <p:txBody>
          <a:bodyPr/>
          <a:lstStyle/>
          <a:p>
            <a:r>
              <a:rPr lang="en-GB"/>
              <a:t>IMPORTANT LINKS </a:t>
            </a:r>
            <a:r>
              <a:rPr lang="en-GB" dirty="0"/>
              <a:t>&amp; Further Info -</a:t>
            </a:r>
          </a:p>
        </p:txBody>
      </p:sp>
      <p:sp>
        <p:nvSpPr>
          <p:cNvPr id="3" name="Content Placeholder 2">
            <a:extLst>
              <a:ext uri="{FF2B5EF4-FFF2-40B4-BE49-F238E27FC236}">
                <a16:creationId xmlns:a16="http://schemas.microsoft.com/office/drawing/2014/main" id="{C563DB83-9647-41AC-A509-463BB4D60294}"/>
              </a:ext>
            </a:extLst>
          </p:cNvPr>
          <p:cNvSpPr>
            <a:spLocks noGrp="1"/>
          </p:cNvSpPr>
          <p:nvPr>
            <p:ph idx="1"/>
          </p:nvPr>
        </p:nvSpPr>
        <p:spPr>
          <a:xfrm>
            <a:off x="297952" y="1859622"/>
            <a:ext cx="11640620" cy="4449738"/>
          </a:xfrm>
        </p:spPr>
        <p:txBody>
          <a:bodyPr>
            <a:normAutofit fontScale="25000" lnSpcReduction="20000"/>
          </a:bodyPr>
          <a:lstStyle/>
          <a:p>
            <a:pPr>
              <a:lnSpc>
                <a:spcPct val="120000"/>
              </a:lnSpc>
            </a:pPr>
            <a:r>
              <a:rPr lang="en-GB" sz="7200" b="1" dirty="0"/>
              <a:t>Transitioning to University Life - </a:t>
            </a:r>
            <a:r>
              <a:rPr lang="en-GB" sz="7200" dirty="0">
                <a:hlinkClick r:id="rId2"/>
              </a:rPr>
              <a:t>https://www.studentminds.org.uk/transitionintouniversity.html</a:t>
            </a:r>
            <a:r>
              <a:rPr lang="en-GB" sz="7200" dirty="0"/>
              <a:t> </a:t>
            </a:r>
          </a:p>
          <a:p>
            <a:pPr>
              <a:lnSpc>
                <a:spcPct val="120000"/>
              </a:lnSpc>
            </a:pPr>
            <a:r>
              <a:rPr lang="en-GB" sz="7200" b="1" dirty="0"/>
              <a:t>Exeter University Wellbeing Services Website</a:t>
            </a:r>
            <a:r>
              <a:rPr lang="en-GB" sz="7200" dirty="0"/>
              <a:t> - </a:t>
            </a:r>
            <a:r>
              <a:rPr lang="en-GB" sz="7200" dirty="0">
                <a:hlinkClick r:id="rId3"/>
              </a:rPr>
              <a:t>https://www.exeter.ac.uk/students/wellbeing/</a:t>
            </a:r>
            <a:endParaRPr lang="en-GB" sz="7200" dirty="0"/>
          </a:p>
          <a:p>
            <a:pPr>
              <a:lnSpc>
                <a:spcPct val="120000"/>
              </a:lnSpc>
            </a:pPr>
            <a:r>
              <a:rPr lang="en-GB" sz="7200" b="1" dirty="0"/>
              <a:t>What does it mean to declare a disability to the University?  </a:t>
            </a:r>
            <a:r>
              <a:rPr lang="en-GB" sz="7200" dirty="0">
                <a:hlinkClick r:id="rId4"/>
              </a:rPr>
              <a:t>https://www.exeter.ac.uk/students/wellbeing/mental_health/declaring/</a:t>
            </a:r>
            <a:r>
              <a:rPr lang="en-GB" sz="7200" dirty="0"/>
              <a:t> </a:t>
            </a:r>
          </a:p>
          <a:p>
            <a:pPr>
              <a:lnSpc>
                <a:spcPct val="120000"/>
              </a:lnSpc>
            </a:pPr>
            <a:r>
              <a:rPr lang="en-GB" sz="7200" b="1" dirty="0"/>
              <a:t>Online Prospective Student Form - </a:t>
            </a:r>
            <a:r>
              <a:rPr lang="en-GB" sz="7200" dirty="0">
                <a:hlinkClick r:id="rId5"/>
              </a:rPr>
              <a:t>https://www.exeter.ac.uk/students/wellbeing/support/prospectivestudents/form/</a:t>
            </a:r>
            <a:r>
              <a:rPr lang="en-GB" sz="7200" dirty="0"/>
              <a:t> </a:t>
            </a:r>
          </a:p>
          <a:p>
            <a:pPr>
              <a:lnSpc>
                <a:spcPct val="120000"/>
              </a:lnSpc>
            </a:pPr>
            <a:r>
              <a:rPr lang="en-GB" sz="7200" b="1" dirty="0"/>
              <a:t>Step by Step handy DSA guide - </a:t>
            </a:r>
            <a:r>
              <a:rPr lang="en-GB" sz="7200" dirty="0">
                <a:hlinkClick r:id="rId6"/>
              </a:rPr>
              <a:t>https://www.exeter.ac.uk/students/wellbeing/support/fundingyoursupport/</a:t>
            </a:r>
            <a:r>
              <a:rPr lang="en-GB" sz="7200" dirty="0"/>
              <a:t>  </a:t>
            </a:r>
          </a:p>
          <a:p>
            <a:pPr>
              <a:lnSpc>
                <a:spcPct val="120000"/>
              </a:lnSpc>
            </a:pPr>
            <a:r>
              <a:rPr lang="en-GB" sz="7200" b="1" dirty="0"/>
              <a:t>More about Mental Health Mentoring - </a:t>
            </a:r>
            <a:r>
              <a:rPr lang="en-GB" sz="7200" dirty="0">
                <a:hlinkClick r:id="rId7"/>
              </a:rPr>
              <a:t>https://issuu.com/universityofexeter/docs/specialist_mental_health_mentoring</a:t>
            </a:r>
            <a:r>
              <a:rPr lang="en-GB" sz="7200" dirty="0"/>
              <a:t> </a:t>
            </a:r>
          </a:p>
          <a:p>
            <a:pPr>
              <a:lnSpc>
                <a:spcPct val="120000"/>
              </a:lnSpc>
            </a:pPr>
            <a:r>
              <a:rPr lang="en-GB" sz="7200" b="1" dirty="0"/>
              <a:t>More about ILP’s - </a:t>
            </a:r>
            <a:r>
              <a:rPr lang="en-GB" sz="7200" dirty="0">
                <a:hlinkClick r:id="rId8"/>
              </a:rPr>
              <a:t>https://www.exeter.ac.uk/students/wellbeing/support/individuallearningplans/</a:t>
            </a:r>
            <a:endParaRPr lang="en-GB" sz="7200" dirty="0"/>
          </a:p>
          <a:p>
            <a:pPr>
              <a:lnSpc>
                <a:spcPct val="120000"/>
              </a:lnSpc>
            </a:pPr>
            <a:r>
              <a:rPr lang="en-GB" sz="7200" b="1" dirty="0"/>
              <a:t>Student Health Centre (You can register online from September) - </a:t>
            </a:r>
            <a:r>
              <a:rPr lang="en-GB" sz="7200" dirty="0">
                <a:hlinkClick r:id="rId9"/>
              </a:rPr>
              <a:t>https://www.exeterstudenthealthcentre.co.uk/</a:t>
            </a:r>
            <a:endParaRPr lang="en-GB" sz="7200" dirty="0"/>
          </a:p>
          <a:p>
            <a:pPr>
              <a:lnSpc>
                <a:spcPct val="120000"/>
              </a:lnSpc>
            </a:pPr>
            <a:r>
              <a:rPr lang="en-GB" sz="7200" dirty="0"/>
              <a:t> </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2747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CC571C1-C3DB-4495-975B-D35C3763F750}"/>
              </a:ext>
            </a:extLst>
          </p:cNvPr>
          <p:cNvSpPr>
            <a:spLocks noGrp="1"/>
          </p:cNvSpPr>
          <p:nvPr>
            <p:ph idx="1"/>
          </p:nvPr>
        </p:nvSpPr>
        <p:spPr>
          <a:xfrm>
            <a:off x="1058237" y="826324"/>
            <a:ext cx="7541753" cy="3908071"/>
          </a:xfrm>
        </p:spPr>
        <p:txBody>
          <a:bodyPr>
            <a:normAutofit/>
          </a:bodyPr>
          <a:lstStyle/>
          <a:p>
            <a:pPr>
              <a:lnSpc>
                <a:spcPct val="100000"/>
              </a:lnSpc>
            </a:pPr>
            <a:r>
              <a:rPr lang="en-GB" sz="3200" b="1" dirty="0">
                <a:latin typeface="+mj-lt"/>
                <a:ea typeface="+mj-lt"/>
                <a:cs typeface="+mj-lt"/>
              </a:rPr>
              <a:t>Transitioning to university life can be daunting for anyone. It's hugely exciting but a massive change with a lot of unknowns.</a:t>
            </a:r>
            <a:r>
              <a:rPr lang="en-GB" sz="2800" b="1" dirty="0">
                <a:latin typeface="+mj-lt"/>
                <a:ea typeface="+mj-lt"/>
                <a:cs typeface="+mj-lt"/>
              </a:rPr>
              <a:t> </a:t>
            </a:r>
          </a:p>
          <a:p>
            <a:pPr>
              <a:lnSpc>
                <a:spcPct val="100000"/>
              </a:lnSpc>
            </a:pPr>
            <a:r>
              <a:rPr lang="en-GB" sz="2800" dirty="0">
                <a:solidFill>
                  <a:schemeClr val="accent2"/>
                </a:solidFill>
                <a:ea typeface="+mj-lt"/>
                <a:cs typeface="+mj-lt"/>
              </a:rPr>
              <a:t/>
            </a:r>
            <a:br>
              <a:rPr lang="en-GB" sz="2800" dirty="0">
                <a:solidFill>
                  <a:schemeClr val="accent2"/>
                </a:solidFill>
                <a:ea typeface="+mj-lt"/>
                <a:cs typeface="+mj-lt"/>
              </a:rPr>
            </a:br>
            <a:r>
              <a:rPr lang="en-GB" sz="2400" dirty="0" smtClean="0">
                <a:solidFill>
                  <a:schemeClr val="tx2"/>
                </a:solidFill>
                <a:ea typeface="+mj-lt"/>
                <a:cs typeface="+mj-lt"/>
              </a:rPr>
              <a:t>While</a:t>
            </a:r>
            <a:r>
              <a:rPr lang="en-GB" sz="2400" dirty="0">
                <a:solidFill>
                  <a:schemeClr val="tx2"/>
                </a:solidFill>
                <a:ea typeface="+mj-lt"/>
                <a:cs typeface="+mj-lt"/>
              </a:rPr>
              <a:t> you can't prepare for everything, you might feel better knowing that you’ve done as much as you can and…you have a plan to manage the unexpected.</a:t>
            </a:r>
          </a:p>
          <a:p>
            <a:pPr>
              <a:lnSpc>
                <a:spcPct val="100000"/>
              </a:lnSpc>
            </a:pPr>
            <a:endParaRPr lang="en-GB" sz="2400" dirty="0">
              <a:solidFill>
                <a:schemeClr val="tx2"/>
              </a:solidFill>
              <a:ea typeface="+mj-lt"/>
              <a:cs typeface="+mj-lt"/>
            </a:endParaRPr>
          </a:p>
          <a:p>
            <a:pPr>
              <a:lnSpc>
                <a:spcPct val="100000"/>
              </a:lnSpc>
            </a:pPr>
            <a:endParaRPr lang="en-GB" sz="2400" dirty="0">
              <a:solidFill>
                <a:schemeClr val="tx2"/>
              </a:solidFill>
              <a:ea typeface="+mj-lt"/>
              <a:cs typeface="+mj-lt"/>
            </a:endParaRPr>
          </a:p>
          <a:p>
            <a:pPr>
              <a:lnSpc>
                <a:spcPct val="100000"/>
              </a:lnSpc>
            </a:pPr>
            <a:endParaRPr lang="en-GB" sz="2400" dirty="0">
              <a:solidFill>
                <a:schemeClr val="tx2"/>
              </a:solidFill>
              <a:ea typeface="+mj-lt"/>
              <a:cs typeface="+mj-lt"/>
            </a:endParaRPr>
          </a:p>
          <a:p>
            <a:pPr>
              <a:lnSpc>
                <a:spcPct val="100000"/>
              </a:lnSpc>
            </a:pPr>
            <a:endParaRPr lang="en-GB" dirty="0"/>
          </a:p>
        </p:txBody>
      </p:sp>
      <p:sp>
        <p:nvSpPr>
          <p:cNvPr id="22" name="TextBox 21">
            <a:extLst>
              <a:ext uri="{FF2B5EF4-FFF2-40B4-BE49-F238E27FC236}">
                <a16:creationId xmlns:a16="http://schemas.microsoft.com/office/drawing/2014/main" id="{4CDBE64C-E17F-458C-8D38-6BBD777821DC}"/>
              </a:ext>
            </a:extLst>
          </p:cNvPr>
          <p:cNvSpPr txBox="1"/>
          <p:nvPr/>
        </p:nvSpPr>
        <p:spPr>
          <a:xfrm>
            <a:off x="1058237" y="5380415"/>
            <a:ext cx="7984161" cy="523220"/>
          </a:xfrm>
          <a:prstGeom prst="rect">
            <a:avLst/>
          </a:prstGeom>
          <a:noFill/>
        </p:spPr>
        <p:txBody>
          <a:bodyPr wrap="square" rtlCol="0">
            <a:spAutoFit/>
          </a:bodyPr>
          <a:lstStyle/>
          <a:p>
            <a:r>
              <a:rPr lang="en-GB" sz="2800" b="1" dirty="0">
                <a:solidFill>
                  <a:schemeClr val="accent4"/>
                </a:solidFill>
              </a:rPr>
              <a:t>Where to start…</a:t>
            </a:r>
          </a:p>
        </p:txBody>
      </p:sp>
      <p:pic>
        <p:nvPicPr>
          <p:cNvPr id="23" name="Picture 22">
            <a:extLst>
              <a:ext uri="{FF2B5EF4-FFF2-40B4-BE49-F238E27FC236}">
                <a16:creationId xmlns:a16="http://schemas.microsoft.com/office/drawing/2014/main" id="{4C4D1ACB-7CF0-4A1F-A326-AE98716F02E3}"/>
              </a:ext>
            </a:extLst>
          </p:cNvPr>
          <p:cNvPicPr>
            <a:picLocks noChangeAspect="1"/>
          </p:cNvPicPr>
          <p:nvPr/>
        </p:nvPicPr>
        <p:blipFill>
          <a:blip r:embed="rId5"/>
          <a:stretch>
            <a:fillRect/>
          </a:stretch>
        </p:blipFill>
        <p:spPr>
          <a:xfrm>
            <a:off x="8599990" y="2466753"/>
            <a:ext cx="2984889" cy="4082902"/>
          </a:xfrm>
          <a:prstGeom prst="rect">
            <a:avLst/>
          </a:prstGeom>
        </p:spPr>
      </p:pic>
      <p:pic>
        <p:nvPicPr>
          <p:cNvPr id="2" name="Audio 1">
            <a:hlinkClick r:id="" action="ppaction://media"/>
            <a:extLst>
              <a:ext uri="{FF2B5EF4-FFF2-40B4-BE49-F238E27FC236}">
                <a16:creationId xmlns:a16="http://schemas.microsoft.com/office/drawing/2014/main" id="{67772A76-A6C4-490E-9F6D-82ACC5232F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8209534"/>
      </p:ext>
    </p:extLst>
  </p:cSld>
  <p:clrMapOvr>
    <a:masterClrMapping/>
  </p:clrMapOvr>
  <mc:AlternateContent xmlns:mc="http://schemas.openxmlformats.org/markup-compatibility/2006" xmlns:p14="http://schemas.microsoft.com/office/powerpoint/2010/main">
    <mc:Choice Requires="p14">
      <p:transition spd="slow" p14:dur="2000" advTm="32215"/>
    </mc:Choice>
    <mc:Fallback xmlns="">
      <p:transition spd="slow" advTm="32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59CB-D3BC-4C49-A6FB-FDD0CDF31AB0}"/>
              </a:ext>
            </a:extLst>
          </p:cNvPr>
          <p:cNvSpPr>
            <a:spLocks noGrp="1"/>
          </p:cNvSpPr>
          <p:nvPr>
            <p:ph type="title"/>
          </p:nvPr>
        </p:nvSpPr>
        <p:spPr/>
        <p:txBody>
          <a:bodyPr/>
          <a:lstStyle/>
          <a:p>
            <a:r>
              <a:rPr lang="en-GB" dirty="0">
                <a:solidFill>
                  <a:schemeClr val="accent6"/>
                </a:solidFill>
              </a:rPr>
              <a:t>DECLARING A DISABILITY TO THE UNIVERSITY</a:t>
            </a:r>
          </a:p>
        </p:txBody>
      </p:sp>
      <p:sp>
        <p:nvSpPr>
          <p:cNvPr id="3" name="Content Placeholder 2">
            <a:extLst>
              <a:ext uri="{FF2B5EF4-FFF2-40B4-BE49-F238E27FC236}">
                <a16:creationId xmlns:a16="http://schemas.microsoft.com/office/drawing/2014/main" id="{1D0540BF-395B-4748-95C0-848F45ACB273}"/>
              </a:ext>
            </a:extLst>
          </p:cNvPr>
          <p:cNvSpPr>
            <a:spLocks noGrp="1"/>
          </p:cNvSpPr>
          <p:nvPr>
            <p:ph idx="1"/>
          </p:nvPr>
        </p:nvSpPr>
        <p:spPr>
          <a:xfrm>
            <a:off x="1024129" y="2286000"/>
            <a:ext cx="9720072" cy="2644815"/>
          </a:xfrm>
        </p:spPr>
        <p:txBody>
          <a:bodyPr/>
          <a:lstStyle/>
          <a:p>
            <a:pPr>
              <a:buFont typeface="Wingdings" panose="05000000000000000000" pitchFamily="2" charset="2"/>
              <a:buChar char="q"/>
            </a:pPr>
            <a:r>
              <a:rPr lang="en-GB" sz="2800" dirty="0"/>
              <a:t>  If you have a mental health condition and medical evidence that supports this, have you declared this to the university?</a:t>
            </a:r>
          </a:p>
          <a:p>
            <a:pPr marL="0" indent="0">
              <a:buNone/>
            </a:pPr>
            <a:r>
              <a:rPr lang="en-GB" sz="2800" dirty="0"/>
              <a:t>You can do this by completing the </a:t>
            </a:r>
            <a:r>
              <a:rPr lang="en-GB" sz="2800" b="1" dirty="0">
                <a:solidFill>
                  <a:schemeClr val="accent4"/>
                </a:solidFill>
              </a:rPr>
              <a:t>Online Prospective Student Form.</a:t>
            </a:r>
          </a:p>
          <a:p>
            <a:pPr marL="0" indent="0">
              <a:buNone/>
            </a:pPr>
            <a:r>
              <a:rPr lang="en-GB" dirty="0"/>
              <a:t>…The prospective student form will ensure that a many of the next bits are covered!</a:t>
            </a:r>
          </a:p>
          <a:p>
            <a:pPr marL="0" indent="0">
              <a:buNone/>
            </a:pPr>
            <a:endParaRPr lang="en-GB" dirty="0"/>
          </a:p>
          <a:p>
            <a:pPr marL="0" indent="0">
              <a:buNone/>
            </a:pPr>
            <a:endParaRPr lang="en-GB" dirty="0"/>
          </a:p>
          <a:p>
            <a:pPr marL="0" indent="0">
              <a:buNone/>
            </a:pPr>
            <a:endParaRPr lang="en-GB" dirty="0"/>
          </a:p>
          <a:p>
            <a:endParaRPr lang="en-GB" dirty="0"/>
          </a:p>
        </p:txBody>
      </p:sp>
      <p:sp>
        <p:nvSpPr>
          <p:cNvPr id="5" name="TextBox 4">
            <a:extLst>
              <a:ext uri="{FF2B5EF4-FFF2-40B4-BE49-F238E27FC236}">
                <a16:creationId xmlns:a16="http://schemas.microsoft.com/office/drawing/2014/main" id="{27BE514A-7931-45E6-8671-523D4D27E4CE}"/>
              </a:ext>
            </a:extLst>
          </p:cNvPr>
          <p:cNvSpPr txBox="1"/>
          <p:nvPr/>
        </p:nvSpPr>
        <p:spPr>
          <a:xfrm>
            <a:off x="2225232" y="5619508"/>
            <a:ext cx="8518968" cy="830997"/>
          </a:xfrm>
          <a:prstGeom prst="rect">
            <a:avLst/>
          </a:prstGeom>
          <a:noFill/>
        </p:spPr>
        <p:txBody>
          <a:bodyPr wrap="square" rtlCol="0">
            <a:spAutoFit/>
          </a:bodyPr>
          <a:lstStyle/>
          <a:p>
            <a:r>
              <a:rPr lang="en-GB" sz="2400" dirty="0">
                <a:solidFill>
                  <a:schemeClr val="accent1"/>
                </a:solidFill>
              </a:rPr>
              <a:t>https://www.exeter.ac.uk/students/wellbeing/support/prospectivestudents/form/</a:t>
            </a:r>
          </a:p>
        </p:txBody>
      </p:sp>
      <p:pic>
        <p:nvPicPr>
          <p:cNvPr id="4" name="Audio 3">
            <a:hlinkClick r:id="" action="ppaction://media"/>
            <a:extLst>
              <a:ext uri="{FF2B5EF4-FFF2-40B4-BE49-F238E27FC236}">
                <a16:creationId xmlns:a16="http://schemas.microsoft.com/office/drawing/2014/main" id="{4D6E2EA4-8D45-4D3B-919E-A9F9417E9C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77808680"/>
      </p:ext>
    </p:extLst>
  </p:cSld>
  <p:clrMapOvr>
    <a:masterClrMapping/>
  </p:clrMapOvr>
  <mc:AlternateContent xmlns:mc="http://schemas.openxmlformats.org/markup-compatibility/2006" xmlns:p14="http://schemas.microsoft.com/office/powerpoint/2010/main">
    <mc:Choice Requires="p14">
      <p:transition spd="slow" p14:dur="2000" advTm="35868"/>
    </mc:Choice>
    <mc:Fallback xmlns="">
      <p:transition spd="slow" advTm="35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7A92-6D58-4E37-AE08-57E4287D1681}"/>
              </a:ext>
            </a:extLst>
          </p:cNvPr>
          <p:cNvSpPr>
            <a:spLocks noGrp="1"/>
          </p:cNvSpPr>
          <p:nvPr>
            <p:ph type="title"/>
          </p:nvPr>
        </p:nvSpPr>
        <p:spPr/>
        <p:txBody>
          <a:bodyPr/>
          <a:lstStyle/>
          <a:p>
            <a:r>
              <a:rPr lang="en-GB" dirty="0" err="1">
                <a:solidFill>
                  <a:schemeClr val="accent6"/>
                </a:solidFill>
              </a:rPr>
              <a:t>ACCOMMODATIOn</a:t>
            </a:r>
            <a:endParaRPr lang="en-GB" dirty="0">
              <a:solidFill>
                <a:schemeClr val="accent6"/>
              </a:solidFill>
            </a:endParaRPr>
          </a:p>
        </p:txBody>
      </p:sp>
      <p:sp>
        <p:nvSpPr>
          <p:cNvPr id="3" name="Content Placeholder 2">
            <a:extLst>
              <a:ext uri="{FF2B5EF4-FFF2-40B4-BE49-F238E27FC236}">
                <a16:creationId xmlns:a16="http://schemas.microsoft.com/office/drawing/2014/main" id="{AD79621D-962A-475B-AB7E-71D6C737B10E}"/>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GB" sz="2800" dirty="0"/>
              <a:t>  Have you applied for accommodation?</a:t>
            </a:r>
          </a:p>
          <a:p>
            <a:pPr>
              <a:buFont typeface="Wingdings" panose="05000000000000000000" pitchFamily="2" charset="2"/>
              <a:buChar char="q"/>
            </a:pPr>
            <a:r>
              <a:rPr lang="en-GB" sz="2800" dirty="0"/>
              <a:t>  Have you requested </a:t>
            </a:r>
            <a:r>
              <a:rPr lang="en-GB" sz="2800" dirty="0" smtClean="0"/>
              <a:t>that </a:t>
            </a:r>
            <a:r>
              <a:rPr lang="en-GB" sz="2800" dirty="0"/>
              <a:t>W</a:t>
            </a:r>
            <a:r>
              <a:rPr lang="en-GB" sz="2800" dirty="0" smtClean="0"/>
              <a:t>ellbeing Services </a:t>
            </a:r>
            <a:r>
              <a:rPr lang="en-GB" sz="2800" dirty="0"/>
              <a:t>support your accommodation application?</a:t>
            </a:r>
          </a:p>
          <a:p>
            <a:pPr>
              <a:buFont typeface="Wingdings" panose="05000000000000000000" pitchFamily="2" charset="2"/>
              <a:buChar char="q"/>
            </a:pPr>
            <a:r>
              <a:rPr lang="en-GB" sz="2800" dirty="0"/>
              <a:t>  </a:t>
            </a:r>
            <a:r>
              <a:rPr lang="en-GB" sz="2800" dirty="0" smtClean="0"/>
              <a:t>Have you applied </a:t>
            </a:r>
            <a:r>
              <a:rPr lang="en-GB" sz="2800" dirty="0"/>
              <a:t>for accommodation subsidy if eligible?</a:t>
            </a:r>
          </a:p>
          <a:p>
            <a:pPr>
              <a:buFont typeface="Wingdings" panose="05000000000000000000" pitchFamily="2" charset="2"/>
              <a:buChar char="q"/>
            </a:pPr>
            <a:endParaRPr lang="en-GB" sz="2800" dirty="0"/>
          </a:p>
          <a:p>
            <a:pPr>
              <a:buFont typeface="Wingdings" panose="05000000000000000000" pitchFamily="2" charset="2"/>
              <a:buChar char="q"/>
            </a:pPr>
            <a:endParaRPr lang="en-GB" sz="2800" dirty="0"/>
          </a:p>
          <a:p>
            <a:pPr>
              <a:buFont typeface="Wingdings" panose="05000000000000000000" pitchFamily="2" charset="2"/>
              <a:buChar char="q"/>
            </a:pPr>
            <a:endParaRPr lang="en-GB" sz="2800" dirty="0"/>
          </a:p>
          <a:p>
            <a:pPr marL="0" indent="0">
              <a:buNone/>
            </a:pPr>
            <a:r>
              <a:rPr lang="en-GB" sz="2800" dirty="0"/>
              <a:t>										  				</a:t>
            </a:r>
            <a:r>
              <a:rPr lang="en-GB" sz="2800" dirty="0">
                <a:hlinkClick r:id="rId4"/>
              </a:rPr>
              <a:t>https://www.exeter.ac.uk/accommodation/</a:t>
            </a:r>
            <a:r>
              <a:rPr lang="en-GB" sz="2800" dirty="0"/>
              <a:t> </a:t>
            </a:r>
            <a:endParaRPr lang="en-GB" dirty="0"/>
          </a:p>
        </p:txBody>
      </p:sp>
      <p:pic>
        <p:nvPicPr>
          <p:cNvPr id="6" name="Audio 5">
            <a:hlinkClick r:id="" action="ppaction://media"/>
            <a:extLst>
              <a:ext uri="{FF2B5EF4-FFF2-40B4-BE49-F238E27FC236}">
                <a16:creationId xmlns:a16="http://schemas.microsoft.com/office/drawing/2014/main" id="{5B269DBB-45BC-4761-865D-11A88FB350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33976006"/>
      </p:ext>
    </p:extLst>
  </p:cSld>
  <p:clrMapOvr>
    <a:masterClrMapping/>
  </p:clrMapOvr>
  <mc:AlternateContent xmlns:mc="http://schemas.openxmlformats.org/markup-compatibility/2006" xmlns:p14="http://schemas.microsoft.com/office/powerpoint/2010/main">
    <mc:Choice Requires="p14">
      <p:transition spd="slow" p14:dur="2000" advTm="28858"/>
    </mc:Choice>
    <mc:Fallback xmlns="">
      <p:transition spd="slow" advTm="28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1ED1-067F-457A-8959-D53F923EFADA}"/>
              </a:ext>
            </a:extLst>
          </p:cNvPr>
          <p:cNvSpPr>
            <a:spLocks noGrp="1"/>
          </p:cNvSpPr>
          <p:nvPr>
            <p:ph type="title"/>
          </p:nvPr>
        </p:nvSpPr>
        <p:spPr/>
        <p:txBody>
          <a:bodyPr/>
          <a:lstStyle/>
          <a:p>
            <a:r>
              <a:rPr lang="en-GB" dirty="0">
                <a:solidFill>
                  <a:schemeClr val="accent6"/>
                </a:solidFill>
              </a:rPr>
              <a:t>DISABLED STUDENTS’ </a:t>
            </a:r>
            <a:r>
              <a:rPr lang="en-GB" dirty="0" smtClean="0">
                <a:solidFill>
                  <a:schemeClr val="accent6"/>
                </a:solidFill>
              </a:rPr>
              <a:t>ALLOWANCE </a:t>
            </a:r>
            <a:r>
              <a:rPr lang="en-GB" dirty="0">
                <a:solidFill>
                  <a:schemeClr val="accent6"/>
                </a:solidFill>
              </a:rPr>
              <a:t>(DSA) &amp; MENTAL HEALTH MENTORING</a:t>
            </a:r>
          </a:p>
        </p:txBody>
      </p:sp>
      <p:sp>
        <p:nvSpPr>
          <p:cNvPr id="3" name="Content Placeholder 2">
            <a:extLst>
              <a:ext uri="{FF2B5EF4-FFF2-40B4-BE49-F238E27FC236}">
                <a16:creationId xmlns:a16="http://schemas.microsoft.com/office/drawing/2014/main" id="{BA751C2B-DF84-414A-B381-8AB9CD2658E8}"/>
              </a:ext>
            </a:extLst>
          </p:cNvPr>
          <p:cNvSpPr>
            <a:spLocks noGrp="1"/>
          </p:cNvSpPr>
          <p:nvPr>
            <p:ph idx="1"/>
          </p:nvPr>
        </p:nvSpPr>
        <p:spPr>
          <a:xfrm>
            <a:off x="1024128" y="2268638"/>
            <a:ext cx="9720073" cy="4040722"/>
          </a:xfrm>
        </p:spPr>
        <p:txBody>
          <a:bodyPr>
            <a:normAutofit/>
          </a:bodyPr>
          <a:lstStyle/>
          <a:p>
            <a:pPr marL="0" indent="0">
              <a:buNone/>
            </a:pPr>
            <a:r>
              <a:rPr lang="en-GB" sz="2400" dirty="0"/>
              <a:t>If you have a mental health condition and medical evidence that supports this, you may be eligible for DSA. </a:t>
            </a:r>
          </a:p>
          <a:p>
            <a:pPr>
              <a:buFont typeface="Wingdings" panose="05000000000000000000" pitchFamily="2" charset="2"/>
              <a:buChar char="q"/>
            </a:pPr>
            <a:r>
              <a:rPr lang="en-GB" sz="2800" b="1" dirty="0">
                <a:solidFill>
                  <a:schemeClr val="accent4"/>
                </a:solidFill>
              </a:rPr>
              <a:t>  </a:t>
            </a:r>
            <a:r>
              <a:rPr lang="en-GB" sz="2800" b="1" dirty="0"/>
              <a:t>Check your eligibility… AND APPLY!</a:t>
            </a:r>
          </a:p>
          <a:p>
            <a:pPr marL="0" indent="0">
              <a:buNone/>
            </a:pPr>
            <a:endParaRPr lang="en-GB" sz="2400" dirty="0"/>
          </a:p>
        </p:txBody>
      </p:sp>
      <p:sp>
        <p:nvSpPr>
          <p:cNvPr id="4" name="TextBox 3">
            <a:extLst>
              <a:ext uri="{FF2B5EF4-FFF2-40B4-BE49-F238E27FC236}">
                <a16:creationId xmlns:a16="http://schemas.microsoft.com/office/drawing/2014/main" id="{195390B1-6A9A-4158-81DA-3DEDACD525D2}"/>
              </a:ext>
            </a:extLst>
          </p:cNvPr>
          <p:cNvSpPr txBox="1"/>
          <p:nvPr/>
        </p:nvSpPr>
        <p:spPr>
          <a:xfrm>
            <a:off x="1024128" y="4075719"/>
            <a:ext cx="10390462" cy="2616101"/>
          </a:xfrm>
          <a:prstGeom prst="rect">
            <a:avLst/>
          </a:prstGeom>
          <a:noFill/>
        </p:spPr>
        <p:txBody>
          <a:bodyPr wrap="square" rtlCol="0">
            <a:spAutoFit/>
          </a:bodyPr>
          <a:lstStyle/>
          <a:p>
            <a:pPr marL="0" indent="0">
              <a:buNone/>
            </a:pPr>
            <a:endParaRPr lang="en-GB" sz="2400" b="1" dirty="0"/>
          </a:p>
          <a:p>
            <a:pPr marL="0" indent="0">
              <a:buNone/>
            </a:pPr>
            <a:r>
              <a:rPr lang="en-GB" sz="2400" b="1" dirty="0"/>
              <a:t>WHY IT’S IMPORTANT -</a:t>
            </a:r>
          </a:p>
          <a:p>
            <a:pPr marL="0" indent="0">
              <a:buNone/>
            </a:pPr>
            <a:endParaRPr lang="en-GB" sz="2400" b="1" dirty="0">
              <a:solidFill>
                <a:schemeClr val="accent6"/>
              </a:solidFill>
            </a:endParaRPr>
          </a:p>
          <a:p>
            <a:pPr marL="0" indent="0">
              <a:buNone/>
            </a:pPr>
            <a:r>
              <a:rPr lang="en-GB" sz="2400" b="1" dirty="0">
                <a:solidFill>
                  <a:schemeClr val="accent4"/>
                </a:solidFill>
              </a:rPr>
              <a:t>Mental Health Mentoring is accessed and funded by DSA</a:t>
            </a:r>
            <a:r>
              <a:rPr lang="en-GB" sz="2400" b="1" dirty="0">
                <a:solidFill>
                  <a:schemeClr val="accent6"/>
                </a:solidFill>
              </a:rPr>
              <a:t>. </a:t>
            </a:r>
            <a:r>
              <a:rPr lang="en-GB" sz="2400" dirty="0"/>
              <a:t>Mentoring offers support for students who may face barriers to learning due to a variety of mental health conditions. </a:t>
            </a:r>
          </a:p>
          <a:p>
            <a:pPr marL="0" indent="0">
              <a:buNone/>
            </a:pPr>
            <a:endParaRPr lang="en-GB" sz="2000" dirty="0"/>
          </a:p>
        </p:txBody>
      </p:sp>
      <p:pic>
        <p:nvPicPr>
          <p:cNvPr id="7" name="Audio 6">
            <a:hlinkClick r:id="" action="ppaction://media"/>
            <a:extLst>
              <a:ext uri="{FF2B5EF4-FFF2-40B4-BE49-F238E27FC236}">
                <a16:creationId xmlns:a16="http://schemas.microsoft.com/office/drawing/2014/main" id="{953B38C2-E27E-41C6-BFE4-0E20531CBE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65381279"/>
      </p:ext>
    </p:extLst>
  </p:cSld>
  <p:clrMapOvr>
    <a:masterClrMapping/>
  </p:clrMapOvr>
  <mc:AlternateContent xmlns:mc="http://schemas.openxmlformats.org/markup-compatibility/2006" xmlns:p14="http://schemas.microsoft.com/office/powerpoint/2010/main">
    <mc:Choice Requires="p14">
      <p:transition spd="slow" p14:dur="2000" advTm="60283"/>
    </mc:Choice>
    <mc:Fallback xmlns="">
      <p:transition spd="slow" advTm="60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3E9F-ABFC-4D82-95EC-F67F72FB9C13}"/>
              </a:ext>
            </a:extLst>
          </p:cNvPr>
          <p:cNvSpPr>
            <a:spLocks noGrp="1"/>
          </p:cNvSpPr>
          <p:nvPr>
            <p:ph type="title"/>
          </p:nvPr>
        </p:nvSpPr>
        <p:spPr/>
        <p:txBody>
          <a:bodyPr/>
          <a:lstStyle/>
          <a:p>
            <a:r>
              <a:rPr lang="en-GB" dirty="0" smtClean="0">
                <a:solidFill>
                  <a:schemeClr val="accent6"/>
                </a:solidFill>
              </a:rPr>
              <a:t>Individual </a:t>
            </a:r>
            <a:r>
              <a:rPr lang="en-GB" dirty="0">
                <a:solidFill>
                  <a:schemeClr val="accent6"/>
                </a:solidFill>
              </a:rPr>
              <a:t>Learning Plan (ILP)</a:t>
            </a:r>
          </a:p>
        </p:txBody>
      </p:sp>
      <p:sp>
        <p:nvSpPr>
          <p:cNvPr id="3" name="Content Placeholder 2">
            <a:extLst>
              <a:ext uri="{FF2B5EF4-FFF2-40B4-BE49-F238E27FC236}">
                <a16:creationId xmlns:a16="http://schemas.microsoft.com/office/drawing/2014/main" id="{BFE48379-7436-4031-A8BD-DDE7A072A068}"/>
              </a:ext>
            </a:extLst>
          </p:cNvPr>
          <p:cNvSpPr>
            <a:spLocks noGrp="1"/>
          </p:cNvSpPr>
          <p:nvPr>
            <p:ph idx="1"/>
          </p:nvPr>
        </p:nvSpPr>
        <p:spPr>
          <a:xfrm>
            <a:off x="1024128" y="2342508"/>
            <a:ext cx="9720072" cy="1086492"/>
          </a:xfrm>
        </p:spPr>
        <p:txBody>
          <a:bodyPr>
            <a:normAutofit/>
          </a:bodyPr>
          <a:lstStyle/>
          <a:p>
            <a:pPr>
              <a:buFont typeface="Wingdings" panose="05000000000000000000" pitchFamily="2" charset="2"/>
              <a:buChar char="q"/>
            </a:pPr>
            <a:r>
              <a:rPr lang="en-GB" sz="2800" dirty="0"/>
              <a:t>  Have you informed the university of any adjustments required to support your learning and had an ILP created?</a:t>
            </a:r>
          </a:p>
          <a:p>
            <a:pPr marL="0" indent="0">
              <a:buNone/>
            </a:pPr>
            <a:endParaRPr lang="en-GB" dirty="0"/>
          </a:p>
          <a:p>
            <a:endParaRPr lang="en-GB" dirty="0"/>
          </a:p>
        </p:txBody>
      </p:sp>
      <p:sp>
        <p:nvSpPr>
          <p:cNvPr id="5" name="TextBox 4">
            <a:extLst>
              <a:ext uri="{FF2B5EF4-FFF2-40B4-BE49-F238E27FC236}">
                <a16:creationId xmlns:a16="http://schemas.microsoft.com/office/drawing/2014/main" id="{9F714CC2-1967-487A-9450-4333AD7E47CF}"/>
              </a:ext>
            </a:extLst>
          </p:cNvPr>
          <p:cNvSpPr txBox="1"/>
          <p:nvPr/>
        </p:nvSpPr>
        <p:spPr>
          <a:xfrm>
            <a:off x="4988689" y="4210681"/>
            <a:ext cx="6442157" cy="1692771"/>
          </a:xfrm>
          <a:prstGeom prst="rect">
            <a:avLst/>
          </a:prstGeom>
          <a:noFill/>
        </p:spPr>
        <p:txBody>
          <a:bodyPr wrap="square" rtlCol="0">
            <a:spAutoFit/>
          </a:bodyPr>
          <a:lstStyle/>
          <a:p>
            <a:r>
              <a:rPr lang="en-GB" sz="3200" b="1" dirty="0">
                <a:solidFill>
                  <a:schemeClr val="accent4"/>
                </a:solidFill>
              </a:rPr>
              <a:t>What’s an ILP? </a:t>
            </a:r>
            <a:endParaRPr lang="en-GB" sz="2800" b="1" dirty="0">
              <a:solidFill>
                <a:schemeClr val="accent4"/>
              </a:solidFill>
            </a:endParaRPr>
          </a:p>
          <a:p>
            <a:r>
              <a:rPr lang="en-GB" sz="2400" dirty="0"/>
              <a:t>It’s a document that informs </a:t>
            </a:r>
            <a:r>
              <a:rPr lang="en-GB" sz="2400" dirty="0" smtClean="0"/>
              <a:t>your Faculty of </a:t>
            </a:r>
            <a:r>
              <a:rPr lang="en-GB" sz="2400" dirty="0"/>
              <a:t>the recommended reasonable adjustments that may be put in place once you have declared a disability.</a:t>
            </a:r>
          </a:p>
        </p:txBody>
      </p:sp>
      <p:pic>
        <p:nvPicPr>
          <p:cNvPr id="7" name="Audio 6">
            <a:hlinkClick r:id="" action="ppaction://media"/>
            <a:extLst>
              <a:ext uri="{FF2B5EF4-FFF2-40B4-BE49-F238E27FC236}">
                <a16:creationId xmlns:a16="http://schemas.microsoft.com/office/drawing/2014/main" id="{92C56042-71C9-4C2E-93A1-0E67A582AD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421047746"/>
      </p:ext>
    </p:extLst>
  </p:cSld>
  <p:clrMapOvr>
    <a:masterClrMapping/>
  </p:clrMapOvr>
  <mc:AlternateContent xmlns:mc="http://schemas.openxmlformats.org/markup-compatibility/2006" xmlns:p14="http://schemas.microsoft.com/office/powerpoint/2010/main">
    <mc:Choice Requires="p14">
      <p:transition spd="slow" p14:dur="2000" advTm="43662"/>
    </mc:Choice>
    <mc:Fallback xmlns="">
      <p:transition spd="slow" advTm="43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45BA-42CD-4132-9474-E852DC17B7A9}"/>
              </a:ext>
            </a:extLst>
          </p:cNvPr>
          <p:cNvSpPr>
            <a:spLocks noGrp="1"/>
          </p:cNvSpPr>
          <p:nvPr>
            <p:ph type="title"/>
          </p:nvPr>
        </p:nvSpPr>
        <p:spPr/>
        <p:txBody>
          <a:bodyPr>
            <a:normAutofit/>
          </a:bodyPr>
          <a:lstStyle/>
          <a:p>
            <a:r>
              <a:rPr lang="en-GB" dirty="0">
                <a:solidFill>
                  <a:schemeClr val="accent6"/>
                </a:solidFill>
              </a:rPr>
              <a:t>Continuing Treatment </a:t>
            </a:r>
            <a:r>
              <a:rPr lang="en-GB" dirty="0" smtClean="0">
                <a:solidFill>
                  <a:schemeClr val="accent6"/>
                </a:solidFill>
              </a:rPr>
              <a:t>While </a:t>
            </a:r>
            <a:r>
              <a:rPr lang="en-GB" dirty="0">
                <a:solidFill>
                  <a:schemeClr val="accent6"/>
                </a:solidFill>
              </a:rPr>
              <a:t>at University</a:t>
            </a:r>
          </a:p>
        </p:txBody>
      </p:sp>
      <p:sp>
        <p:nvSpPr>
          <p:cNvPr id="3" name="Content Placeholder 2">
            <a:extLst>
              <a:ext uri="{FF2B5EF4-FFF2-40B4-BE49-F238E27FC236}">
                <a16:creationId xmlns:a16="http://schemas.microsoft.com/office/drawing/2014/main" id="{59DAC41B-84D2-462A-95B5-E3BF830182EA}"/>
              </a:ext>
            </a:extLst>
          </p:cNvPr>
          <p:cNvSpPr>
            <a:spLocks noGrp="1"/>
          </p:cNvSpPr>
          <p:nvPr>
            <p:ph idx="1"/>
          </p:nvPr>
        </p:nvSpPr>
        <p:spPr>
          <a:xfrm>
            <a:off x="1024128" y="2286000"/>
            <a:ext cx="9720073" cy="3478192"/>
          </a:xfrm>
        </p:spPr>
        <p:txBody>
          <a:bodyPr>
            <a:normAutofit/>
          </a:bodyPr>
          <a:lstStyle/>
          <a:p>
            <a:pPr>
              <a:buFont typeface="Wingdings" panose="05000000000000000000" pitchFamily="2" charset="2"/>
              <a:buChar char="q"/>
            </a:pPr>
            <a:r>
              <a:rPr lang="en-GB" sz="2800" dirty="0"/>
              <a:t>  </a:t>
            </a:r>
            <a:r>
              <a:rPr lang="en-GB" sz="2800" dirty="0" smtClean="0"/>
              <a:t>Have you discussed </a:t>
            </a:r>
            <a:r>
              <a:rPr lang="en-GB" sz="2800" dirty="0"/>
              <a:t>continuity of care with your GP or current healthcare provider? </a:t>
            </a:r>
          </a:p>
          <a:p>
            <a:pPr>
              <a:buFont typeface="Wingdings" panose="05000000000000000000" pitchFamily="2" charset="2"/>
              <a:buChar char="q"/>
            </a:pPr>
            <a:r>
              <a:rPr lang="en-GB" sz="2800" dirty="0"/>
              <a:t>  Do you have enough medication to last until you can make use of the local </a:t>
            </a:r>
            <a:r>
              <a:rPr lang="en-GB" sz="2800" b="1" dirty="0">
                <a:solidFill>
                  <a:schemeClr val="accent4"/>
                </a:solidFill>
              </a:rPr>
              <a:t>Student Health Centre (SHC)</a:t>
            </a:r>
            <a:r>
              <a:rPr lang="en-GB" sz="2800" dirty="0">
                <a:solidFill>
                  <a:schemeClr val="accent4"/>
                </a:solidFill>
              </a:rPr>
              <a:t>? </a:t>
            </a:r>
          </a:p>
          <a:p>
            <a:pPr>
              <a:buFont typeface="Wingdings" panose="05000000000000000000" pitchFamily="2" charset="2"/>
              <a:buChar char="q"/>
            </a:pPr>
            <a:r>
              <a:rPr lang="en-GB" sz="2800" dirty="0"/>
              <a:t>  If you are currently under the care of a community mental health team, have they arranged for a </a:t>
            </a:r>
            <a:r>
              <a:rPr lang="en-GB" sz="2800" b="1" dirty="0">
                <a:solidFill>
                  <a:schemeClr val="accent4"/>
                </a:solidFill>
              </a:rPr>
              <a:t>transfer of your care </a:t>
            </a:r>
            <a:r>
              <a:rPr lang="en-GB" sz="2800" dirty="0"/>
              <a:t>to local services if required? </a:t>
            </a:r>
          </a:p>
          <a:p>
            <a:pPr marL="342900" indent="-342900"/>
            <a:endParaRPr lang="en-GB" sz="2400" dirty="0">
              <a:solidFill>
                <a:schemeClr val="tx2"/>
              </a:solidFill>
            </a:endParaRPr>
          </a:p>
          <a:p>
            <a:endParaRPr lang="en-GB" dirty="0"/>
          </a:p>
        </p:txBody>
      </p:sp>
      <p:pic>
        <p:nvPicPr>
          <p:cNvPr id="6" name="Audio 5">
            <a:hlinkClick r:id="" action="ppaction://media"/>
            <a:extLst>
              <a:ext uri="{FF2B5EF4-FFF2-40B4-BE49-F238E27FC236}">
                <a16:creationId xmlns:a16="http://schemas.microsoft.com/office/drawing/2014/main" id="{27D49556-21FC-4304-B4AC-89440A8286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65997422"/>
      </p:ext>
    </p:extLst>
  </p:cSld>
  <p:clrMapOvr>
    <a:masterClrMapping/>
  </p:clrMapOvr>
  <mc:AlternateContent xmlns:mc="http://schemas.openxmlformats.org/markup-compatibility/2006" xmlns:p14="http://schemas.microsoft.com/office/powerpoint/2010/main">
    <mc:Choice Requires="p14">
      <p:transition spd="slow" p14:dur="2000" advTm="68330"/>
    </mc:Choice>
    <mc:Fallback xmlns="">
      <p:transition spd="slow" advTm="68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F2E92D-1DF7-4AD9-9D1D-E5F53DDEC7E3}"/>
              </a:ext>
            </a:extLst>
          </p:cNvPr>
          <p:cNvSpPr>
            <a:spLocks noGrp="1"/>
          </p:cNvSpPr>
          <p:nvPr>
            <p:ph type="title"/>
          </p:nvPr>
        </p:nvSpPr>
        <p:spPr/>
        <p:txBody>
          <a:bodyPr/>
          <a:lstStyle/>
          <a:p>
            <a:r>
              <a:rPr lang="en-GB" dirty="0">
                <a:solidFill>
                  <a:schemeClr val="accent6"/>
                </a:solidFill>
              </a:rPr>
              <a:t>You may want to consider what support is available once you’re here…</a:t>
            </a:r>
          </a:p>
        </p:txBody>
      </p:sp>
      <p:sp>
        <p:nvSpPr>
          <p:cNvPr id="7" name="Content Placeholder 6">
            <a:extLst>
              <a:ext uri="{FF2B5EF4-FFF2-40B4-BE49-F238E27FC236}">
                <a16:creationId xmlns:a16="http://schemas.microsoft.com/office/drawing/2014/main" id="{C6CD04F9-5166-4FBA-A995-997D5AF0EC23}"/>
              </a:ext>
            </a:extLst>
          </p:cNvPr>
          <p:cNvSpPr>
            <a:spLocks noGrp="1"/>
          </p:cNvSpPr>
          <p:nvPr>
            <p:ph idx="1"/>
          </p:nvPr>
        </p:nvSpPr>
        <p:spPr/>
        <p:txBody>
          <a:bodyPr>
            <a:normAutofit/>
          </a:bodyPr>
          <a:lstStyle/>
          <a:p>
            <a:pPr>
              <a:buFont typeface="Wingdings" panose="05000000000000000000" pitchFamily="2" charset="2"/>
              <a:buChar char="q"/>
            </a:pPr>
            <a:r>
              <a:rPr lang="en-GB" dirty="0"/>
              <a:t>  </a:t>
            </a:r>
            <a:r>
              <a:rPr lang="en-GB" sz="2800" dirty="0"/>
              <a:t>Familiarise yourself with the </a:t>
            </a:r>
            <a:r>
              <a:rPr lang="en-GB" sz="2800" b="1" dirty="0">
                <a:solidFill>
                  <a:schemeClr val="accent4"/>
                </a:solidFill>
              </a:rPr>
              <a:t>Exeter University Wellbeing Services </a:t>
            </a:r>
            <a:r>
              <a:rPr lang="en-GB" sz="2800" dirty="0"/>
              <a:t>website. It has a wealth of information and resources.</a:t>
            </a:r>
          </a:p>
          <a:p>
            <a:pPr>
              <a:buFont typeface="Wingdings" panose="05000000000000000000" pitchFamily="2" charset="2"/>
              <a:buChar char="q"/>
            </a:pPr>
            <a:r>
              <a:rPr lang="en-GB" sz="2800" dirty="0"/>
              <a:t>  Explore services available locally.</a:t>
            </a:r>
          </a:p>
          <a:p>
            <a:pPr>
              <a:buFont typeface="Wingdings" panose="05000000000000000000" pitchFamily="2" charset="2"/>
              <a:buChar char="q"/>
            </a:pPr>
            <a:r>
              <a:rPr lang="en-GB" sz="2800" dirty="0"/>
              <a:t>  Make a note of the contact details for urgent services.</a:t>
            </a:r>
          </a:p>
          <a:p>
            <a:pPr marL="0" indent="0">
              <a:buNone/>
            </a:pPr>
            <a:endParaRPr lang="en-GB" sz="2800" dirty="0"/>
          </a:p>
          <a:p>
            <a:pPr marL="0" indent="0">
              <a:buNone/>
            </a:pPr>
            <a:r>
              <a:rPr lang="en-GB" sz="2800" dirty="0"/>
              <a:t>							</a:t>
            </a:r>
          </a:p>
          <a:p>
            <a:pPr marL="0" indent="0">
              <a:buNone/>
            </a:pPr>
            <a:r>
              <a:rPr lang="en-GB" sz="2800" dirty="0"/>
              <a:t>						</a:t>
            </a:r>
            <a:r>
              <a:rPr lang="en-GB" sz="2800" b="1" dirty="0"/>
              <a:t>SERVICES AVAILBLE… </a:t>
            </a:r>
          </a:p>
          <a:p>
            <a:pPr marL="0" indent="0">
              <a:buNone/>
            </a:pPr>
            <a:endParaRPr lang="en-GB" dirty="0"/>
          </a:p>
          <a:p>
            <a:pPr>
              <a:buFont typeface="Wingdings" panose="05000000000000000000" pitchFamily="2" charset="2"/>
              <a:buChar char="q"/>
            </a:pPr>
            <a:endParaRPr lang="en-GB" dirty="0"/>
          </a:p>
        </p:txBody>
      </p:sp>
      <p:pic>
        <p:nvPicPr>
          <p:cNvPr id="8" name="Audio 7">
            <a:hlinkClick r:id="" action="ppaction://media"/>
            <a:extLst>
              <a:ext uri="{FF2B5EF4-FFF2-40B4-BE49-F238E27FC236}">
                <a16:creationId xmlns:a16="http://schemas.microsoft.com/office/drawing/2014/main" id="{519AB031-A334-488F-99C8-D73B2CC0EA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78714"/>
      </p:ext>
    </p:extLst>
  </p:cSld>
  <p:clrMapOvr>
    <a:masterClrMapping/>
  </p:clrMapOvr>
  <mc:AlternateContent xmlns:mc="http://schemas.openxmlformats.org/markup-compatibility/2006" xmlns:p14="http://schemas.microsoft.com/office/powerpoint/2010/main">
    <mc:Choice Requires="p14">
      <p:transition spd="slow" p14:dur="2000" advTm="25521"/>
    </mc:Choice>
    <mc:Fallback xmlns="">
      <p:transition spd="slow" advTm="25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A616C-A9C0-421B-BFDC-C67458739727}"/>
              </a:ext>
            </a:extLst>
          </p:cNvPr>
          <p:cNvSpPr>
            <a:spLocks noGrp="1"/>
          </p:cNvSpPr>
          <p:nvPr>
            <p:ph idx="1"/>
          </p:nvPr>
        </p:nvSpPr>
        <p:spPr>
          <a:xfrm>
            <a:off x="1024128" y="626725"/>
            <a:ext cx="9720073" cy="5682636"/>
          </a:xfrm>
        </p:spPr>
        <p:txBody>
          <a:bodyPr>
            <a:normAutofit fontScale="77500" lnSpcReduction="20000"/>
          </a:bodyPr>
          <a:lstStyle/>
          <a:p>
            <a:pPr marL="0" indent="0">
              <a:lnSpc>
                <a:spcPct val="120000"/>
              </a:lnSpc>
              <a:spcBef>
                <a:spcPts val="0"/>
              </a:spcBef>
              <a:spcAft>
                <a:spcPts val="0"/>
              </a:spcAft>
              <a:buNone/>
            </a:pPr>
            <a:endParaRPr lang="en-GB" sz="2400" dirty="0">
              <a:solidFill>
                <a:schemeClr val="tx2"/>
              </a:solidFill>
              <a:ea typeface="+mn-lt"/>
              <a:cs typeface="+mn-lt"/>
            </a:endParaRPr>
          </a:p>
          <a:p>
            <a:pPr marL="0" indent="0">
              <a:lnSpc>
                <a:spcPct val="120000"/>
              </a:lnSpc>
              <a:spcBef>
                <a:spcPts val="0"/>
              </a:spcBef>
              <a:spcAft>
                <a:spcPts val="0"/>
              </a:spcAft>
              <a:buNone/>
            </a:pPr>
            <a:r>
              <a:rPr lang="en-GB" sz="2400" dirty="0">
                <a:solidFill>
                  <a:schemeClr val="tx2"/>
                </a:solidFill>
                <a:ea typeface="+mn-lt"/>
                <a:cs typeface="+mn-lt"/>
              </a:rPr>
              <a:t>Cognitive Behavioural </a:t>
            </a:r>
            <a:r>
              <a:rPr lang="en-GB" sz="2400" dirty="0" smtClean="0">
                <a:solidFill>
                  <a:schemeClr val="tx2"/>
                </a:solidFill>
                <a:ea typeface="+mn-lt"/>
                <a:cs typeface="+mn-lt"/>
              </a:rPr>
              <a:t>Therapy</a:t>
            </a:r>
            <a:r>
              <a:rPr lang="en-GB" sz="2400" dirty="0">
                <a:solidFill>
                  <a:schemeClr val="tx2"/>
                </a:solidFill>
                <a:ea typeface="+mn-lt"/>
                <a:cs typeface="+mn-lt"/>
              </a:rPr>
              <a:t>-</a:t>
            </a:r>
            <a:r>
              <a:rPr lang="en-GB" sz="2400" dirty="0" smtClean="0">
                <a:solidFill>
                  <a:schemeClr val="tx2"/>
                </a:solidFill>
                <a:ea typeface="+mn-lt"/>
                <a:cs typeface="+mn-lt"/>
              </a:rPr>
              <a:t>based</a:t>
            </a:r>
            <a:r>
              <a:rPr lang="en-GB" sz="2400" dirty="0">
                <a:solidFill>
                  <a:schemeClr val="tx2"/>
                </a:solidFill>
                <a:ea typeface="+mn-lt"/>
                <a:cs typeface="+mn-lt"/>
              </a:rPr>
              <a:t>  </a:t>
            </a:r>
            <a:r>
              <a:rPr lang="en-GB" sz="2400" b="1" dirty="0">
                <a:solidFill>
                  <a:schemeClr val="accent4"/>
                </a:solidFill>
                <a:ea typeface="+mn-lt"/>
                <a:cs typeface="+mn-lt"/>
              </a:rPr>
              <a:t>TALKWORKS NHS</a:t>
            </a:r>
            <a:r>
              <a:rPr lang="en-GB" sz="2400" dirty="0">
                <a:solidFill>
                  <a:schemeClr val="accent4"/>
                </a:solidFill>
                <a:ea typeface="+mn-lt"/>
                <a:cs typeface="+mn-lt"/>
              </a:rPr>
              <a:t> </a:t>
            </a:r>
            <a:r>
              <a:rPr lang="en-GB" sz="2400" dirty="0">
                <a:solidFill>
                  <a:schemeClr val="tx2"/>
                </a:solidFill>
                <a:ea typeface="+mn-lt"/>
                <a:cs typeface="+mn-lt"/>
              </a:rPr>
              <a:t>can be accessed by self-referral online or over the </a:t>
            </a:r>
            <a:r>
              <a:rPr lang="en-GB" sz="2400" dirty="0" smtClean="0">
                <a:solidFill>
                  <a:schemeClr val="tx2"/>
                </a:solidFill>
                <a:ea typeface="+mn-lt"/>
                <a:cs typeface="+mn-lt"/>
              </a:rPr>
              <a:t>phone:</a:t>
            </a:r>
            <a:r>
              <a:rPr lang="en-GB" sz="2400" dirty="0">
                <a:solidFill>
                  <a:schemeClr val="tx2"/>
                </a:solidFill>
                <a:ea typeface="+mn-lt"/>
                <a:cs typeface="+mn-lt"/>
              </a:rPr>
              <a:t>  </a:t>
            </a:r>
            <a:r>
              <a:rPr lang="en-GB" u="sng" dirty="0">
                <a:hlinkClick r:id="rId4"/>
              </a:rPr>
              <a:t> TALKWORKS | Mental Health Support for Devon (dpt.nhs.uk) </a:t>
            </a:r>
            <a:r>
              <a:rPr lang="en-GB" u="sng" dirty="0" smtClean="0"/>
              <a:t> </a:t>
            </a:r>
            <a:r>
              <a:rPr lang="en-GB" sz="2400" dirty="0" smtClean="0">
                <a:solidFill>
                  <a:schemeClr val="tx2"/>
                </a:solidFill>
                <a:ea typeface="+mn-lt"/>
                <a:cs typeface="+mn-lt"/>
              </a:rPr>
              <a:t>This </a:t>
            </a:r>
            <a:r>
              <a:rPr lang="en-GB" sz="2400" dirty="0">
                <a:solidFill>
                  <a:schemeClr val="tx2"/>
                </a:solidFill>
                <a:ea typeface="+mn-lt"/>
                <a:cs typeface="+mn-lt"/>
              </a:rPr>
              <a:t>team will support you if you are struggling with anxiety, depressed mood, stress or if you are experiencing a long-term health condition that is impacting on your mental wellbeing. TALKWORKS have short waiting lists and flexible appointments. </a:t>
            </a:r>
          </a:p>
          <a:p>
            <a:pPr marL="0" indent="0">
              <a:lnSpc>
                <a:spcPct val="120000"/>
              </a:lnSpc>
              <a:spcBef>
                <a:spcPts val="0"/>
              </a:spcBef>
              <a:spcAft>
                <a:spcPts val="0"/>
              </a:spcAft>
              <a:buNone/>
            </a:pPr>
            <a:endParaRPr lang="en-US" sz="2400" dirty="0">
              <a:solidFill>
                <a:schemeClr val="tx2"/>
              </a:solidFill>
              <a:ea typeface="+mn-lt"/>
              <a:cs typeface="+mn-lt"/>
            </a:endParaRPr>
          </a:p>
          <a:p>
            <a:pPr marL="0" indent="0">
              <a:lnSpc>
                <a:spcPct val="120000"/>
              </a:lnSpc>
              <a:spcBef>
                <a:spcPts val="0"/>
              </a:spcBef>
              <a:spcAft>
                <a:spcPts val="0"/>
              </a:spcAft>
              <a:buNone/>
            </a:pPr>
            <a:r>
              <a:rPr lang="en-GB" sz="2400" b="1" dirty="0">
                <a:solidFill>
                  <a:schemeClr val="accent4"/>
                </a:solidFill>
                <a:ea typeface="+mn-lt"/>
                <a:cs typeface="+mn-lt"/>
              </a:rPr>
              <a:t>Margaret Jackson Centre</a:t>
            </a:r>
            <a:r>
              <a:rPr lang="en-GB" sz="2400" dirty="0">
                <a:solidFill>
                  <a:schemeClr val="tx2"/>
                </a:solidFill>
                <a:ea typeface="+mn-lt"/>
                <a:cs typeface="+mn-lt"/>
              </a:rPr>
              <a:t> use a range of counselling styles.  </a:t>
            </a:r>
          </a:p>
          <a:p>
            <a:pPr marL="0" indent="0">
              <a:lnSpc>
                <a:spcPct val="120000"/>
              </a:lnSpc>
              <a:spcBef>
                <a:spcPts val="0"/>
              </a:spcBef>
              <a:spcAft>
                <a:spcPts val="0"/>
              </a:spcAft>
              <a:buNone/>
            </a:pPr>
            <a:r>
              <a:rPr lang="en-GB" sz="2400" dirty="0">
                <a:solidFill>
                  <a:schemeClr val="tx2"/>
                </a:solidFill>
                <a:ea typeface="+mn-lt"/>
                <a:cs typeface="+mn-lt"/>
                <a:hlinkClick r:id="rId5">
                  <a:extLst>
                    <a:ext uri="{A12FA001-AC4F-418D-AE19-62706E023703}">
                      <ahyp:hlinkClr xmlns="" xmlns:ahyp="http://schemas.microsoft.com/office/drawing/2018/hyperlinkcolor" val="tx"/>
                    </a:ext>
                  </a:extLst>
                </a:hlinkClick>
              </a:rPr>
              <a:t>https://www.margaretjackson.org.uk/</a:t>
            </a:r>
            <a:r>
              <a:rPr lang="en-GB" sz="2400" dirty="0">
                <a:solidFill>
                  <a:schemeClr val="tx2"/>
                </a:solidFill>
                <a:ea typeface="+mn-lt"/>
                <a:cs typeface="+mn-lt"/>
              </a:rPr>
              <a:t>   (01392 256711) This service is  SELF-FUNDED but low cost.</a:t>
            </a:r>
          </a:p>
          <a:p>
            <a:pPr marL="0" indent="0">
              <a:lnSpc>
                <a:spcPct val="120000"/>
              </a:lnSpc>
              <a:spcBef>
                <a:spcPts val="0"/>
              </a:spcBef>
              <a:spcAft>
                <a:spcPts val="0"/>
              </a:spcAft>
              <a:buNone/>
            </a:pPr>
            <a:endParaRPr lang="en-US" sz="2400" dirty="0">
              <a:solidFill>
                <a:schemeClr val="tx2"/>
              </a:solidFill>
              <a:ea typeface="+mn-lt"/>
              <a:cs typeface="+mn-lt"/>
            </a:endParaRPr>
          </a:p>
          <a:p>
            <a:pPr marL="0" indent="0">
              <a:lnSpc>
                <a:spcPct val="120000"/>
              </a:lnSpc>
              <a:spcBef>
                <a:spcPts val="0"/>
              </a:spcBef>
              <a:spcAft>
                <a:spcPts val="0"/>
              </a:spcAft>
              <a:buNone/>
            </a:pPr>
            <a:r>
              <a:rPr lang="en-GB" sz="2400" b="1" dirty="0">
                <a:solidFill>
                  <a:schemeClr val="accent4"/>
                </a:solidFill>
                <a:ea typeface="+mn-lt"/>
                <a:cs typeface="+mn-lt"/>
              </a:rPr>
              <a:t>Choose your own therapists or counsellor.</a:t>
            </a:r>
            <a:r>
              <a:rPr lang="en-GB" sz="2400" dirty="0">
                <a:solidFill>
                  <a:schemeClr val="accent4"/>
                </a:solidFill>
                <a:ea typeface="+mn-lt"/>
                <a:cs typeface="+mn-lt"/>
              </a:rPr>
              <a:t> </a:t>
            </a:r>
            <a:r>
              <a:rPr lang="en-GB" sz="2400" dirty="0">
                <a:solidFill>
                  <a:schemeClr val="tx2"/>
                </a:solidFill>
                <a:ea typeface="+mn-lt"/>
                <a:cs typeface="+mn-lt"/>
              </a:rPr>
              <a:t>We highly recommend using the British Association for Counselling and Psychotherapy (BACP) website to ensure that individuals are appropriately qualified and meet your requirements. </a:t>
            </a:r>
            <a:r>
              <a:rPr lang="en-GB" sz="2400" dirty="0">
                <a:solidFill>
                  <a:schemeClr val="tx2"/>
                </a:solidFill>
                <a:ea typeface="+mn-lt"/>
                <a:cs typeface="+mn-lt"/>
                <a:hlinkClick r:id="rId6">
                  <a:extLst>
                    <a:ext uri="{A12FA001-AC4F-418D-AE19-62706E023703}">
                      <ahyp:hlinkClr xmlns="" xmlns:ahyp="http://schemas.microsoft.com/office/drawing/2018/hyperlinkcolor" val="tx"/>
                    </a:ext>
                  </a:extLst>
                </a:hlinkClick>
              </a:rPr>
              <a:t>https://www.bacp.co.uk/search/Therapists</a:t>
            </a:r>
            <a:r>
              <a:rPr lang="en-GB" sz="2400" dirty="0">
                <a:solidFill>
                  <a:schemeClr val="tx2"/>
                </a:solidFill>
                <a:ea typeface="+mn-lt"/>
                <a:cs typeface="+mn-lt"/>
              </a:rPr>
              <a:t>  </a:t>
            </a:r>
          </a:p>
          <a:p>
            <a:pPr marL="0" indent="0">
              <a:lnSpc>
                <a:spcPct val="120000"/>
              </a:lnSpc>
              <a:spcBef>
                <a:spcPts val="0"/>
              </a:spcBef>
              <a:spcAft>
                <a:spcPts val="0"/>
              </a:spcAft>
              <a:buNone/>
            </a:pPr>
            <a:endParaRPr lang="en-GB" sz="2400" dirty="0">
              <a:solidFill>
                <a:schemeClr val="tx2"/>
              </a:solidFill>
              <a:ea typeface="+mn-lt"/>
              <a:cs typeface="+mn-lt"/>
            </a:endParaRPr>
          </a:p>
          <a:p>
            <a:pPr marL="0" indent="0">
              <a:lnSpc>
                <a:spcPct val="120000"/>
              </a:lnSpc>
              <a:spcBef>
                <a:spcPts val="0"/>
              </a:spcBef>
              <a:spcAft>
                <a:spcPts val="0"/>
              </a:spcAft>
              <a:buNone/>
            </a:pPr>
            <a:r>
              <a:rPr lang="en-GB" sz="2400" b="1" dirty="0">
                <a:solidFill>
                  <a:schemeClr val="accent4"/>
                </a:solidFill>
                <a:ea typeface="+mn-lt"/>
                <a:cs typeface="+mn-lt"/>
              </a:rPr>
              <a:t>Contact numbers for urgent/crisis services</a:t>
            </a:r>
          </a:p>
          <a:p>
            <a:pPr marL="0" indent="0">
              <a:lnSpc>
                <a:spcPct val="120000"/>
              </a:lnSpc>
              <a:spcBef>
                <a:spcPts val="0"/>
              </a:spcBef>
              <a:spcAft>
                <a:spcPts val="0"/>
              </a:spcAft>
              <a:buNone/>
            </a:pPr>
            <a:r>
              <a:rPr lang="en-GB" sz="2400" dirty="0">
                <a:solidFill>
                  <a:schemeClr val="tx2"/>
                </a:solidFill>
                <a:ea typeface="+mn-lt"/>
                <a:cs typeface="+mn-lt"/>
              </a:rPr>
              <a:t>24/7 365 days a year - </a:t>
            </a:r>
            <a:r>
              <a:rPr lang="en-GB" sz="2400" dirty="0">
                <a:solidFill>
                  <a:schemeClr val="accent4"/>
                </a:solidFill>
                <a:ea typeface="+mn-lt"/>
                <a:cs typeface="+mn-lt"/>
              </a:rPr>
              <a:t>THE MOORINGS Exeter</a:t>
            </a:r>
            <a:r>
              <a:rPr lang="en-GB" sz="2400" dirty="0">
                <a:solidFill>
                  <a:schemeClr val="tx2"/>
                </a:solidFill>
                <a:ea typeface="+mn-lt"/>
                <a:cs typeface="+mn-lt"/>
              </a:rPr>
              <a:t> https://www.mhm.org.uk/the-moorings-devon (07990 790 920);</a:t>
            </a:r>
          </a:p>
          <a:p>
            <a:pPr marL="0" indent="0">
              <a:lnSpc>
                <a:spcPct val="120000"/>
              </a:lnSpc>
              <a:spcBef>
                <a:spcPts val="0"/>
              </a:spcBef>
              <a:spcAft>
                <a:spcPts val="0"/>
              </a:spcAft>
              <a:buNone/>
            </a:pPr>
            <a:r>
              <a:rPr lang="en-GB" sz="2400" dirty="0">
                <a:solidFill>
                  <a:schemeClr val="tx2"/>
                </a:solidFill>
                <a:ea typeface="+mn-lt"/>
                <a:cs typeface="+mn-lt"/>
              </a:rPr>
              <a:t>NHS FIRST RESPONSE (FRS) https://www.dpt.nhs.uk/our-services/first-response-service  (0808 196 8708)</a:t>
            </a:r>
          </a:p>
          <a:p>
            <a:pPr marL="0" indent="0">
              <a:lnSpc>
                <a:spcPct val="120000"/>
              </a:lnSpc>
              <a:spcBef>
                <a:spcPts val="0"/>
              </a:spcBef>
              <a:spcAft>
                <a:spcPts val="0"/>
              </a:spcAft>
              <a:buNone/>
            </a:pPr>
            <a:endParaRPr lang="en-GB" sz="2400" dirty="0">
              <a:solidFill>
                <a:schemeClr val="tx2"/>
              </a:solidFill>
              <a:ea typeface="+mn-lt"/>
              <a:cs typeface="+mn-lt"/>
            </a:endParaRPr>
          </a:p>
          <a:p>
            <a:pPr marL="0" indent="0">
              <a:lnSpc>
                <a:spcPct val="120000"/>
              </a:lnSpc>
              <a:spcBef>
                <a:spcPts val="0"/>
              </a:spcBef>
              <a:spcAft>
                <a:spcPts val="0"/>
              </a:spcAft>
              <a:buNone/>
            </a:pPr>
            <a:endParaRPr lang="en-GB" sz="2400" dirty="0">
              <a:solidFill>
                <a:schemeClr val="tx2"/>
              </a:solidFill>
              <a:ea typeface="+mn-lt"/>
              <a:cs typeface="+mn-lt"/>
            </a:endParaRPr>
          </a:p>
          <a:p>
            <a:pPr marL="0" indent="0">
              <a:lnSpc>
                <a:spcPct val="120000"/>
              </a:lnSpc>
              <a:spcBef>
                <a:spcPts val="0"/>
              </a:spcBef>
              <a:spcAft>
                <a:spcPts val="0"/>
              </a:spcAft>
              <a:buNone/>
            </a:pPr>
            <a:endParaRPr lang="en-GB" sz="2400" dirty="0">
              <a:solidFill>
                <a:schemeClr val="tx2"/>
              </a:solidFill>
            </a:endParaRPr>
          </a:p>
          <a:p>
            <a:endParaRPr lang="en-GB" dirty="0"/>
          </a:p>
        </p:txBody>
      </p:sp>
      <p:pic>
        <p:nvPicPr>
          <p:cNvPr id="2" name="Audio 1">
            <a:hlinkClick r:id="" action="ppaction://media"/>
            <a:extLst>
              <a:ext uri="{FF2B5EF4-FFF2-40B4-BE49-F238E27FC236}">
                <a16:creationId xmlns:a16="http://schemas.microsoft.com/office/drawing/2014/main" id="{29132EFB-732E-485F-954C-C2333830D8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36584518"/>
      </p:ext>
    </p:extLst>
  </p:cSld>
  <p:clrMapOvr>
    <a:masterClrMapping/>
  </p:clrMapOvr>
  <mc:AlternateContent xmlns:mc="http://schemas.openxmlformats.org/markup-compatibility/2006" xmlns:p14="http://schemas.microsoft.com/office/powerpoint/2010/main">
    <mc:Choice Requires="p14">
      <p:transition spd="slow" p14:dur="2000" advTm="15151"/>
    </mc:Choice>
    <mc:Fallback xmlns="">
      <p:transition spd="slow" advTm="15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697</TotalTime>
  <Words>944</Words>
  <Application>Microsoft Office PowerPoint</Application>
  <PresentationFormat>Widescreen</PresentationFormat>
  <Paragraphs>87</Paragraphs>
  <Slides>11</Slides>
  <Notes>3</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Tw Cen MT</vt:lpstr>
      <vt:lpstr>Tw Cen MT Condensed</vt:lpstr>
      <vt:lpstr>Wingdings</vt:lpstr>
      <vt:lpstr>Wingdings 3</vt:lpstr>
      <vt:lpstr>Integral</vt:lpstr>
      <vt:lpstr>PREPARING FOR university</vt:lpstr>
      <vt:lpstr>PowerPoint Presentation</vt:lpstr>
      <vt:lpstr>DECLARING A DISABILITY TO THE UNIVERSITY</vt:lpstr>
      <vt:lpstr>ACCOMMODATIOn</vt:lpstr>
      <vt:lpstr>DISABLED STUDENTS’ ALLOWANCE (DSA) &amp; MENTAL HEALTH MENTORING</vt:lpstr>
      <vt:lpstr>Individual Learning Plan (ILP)</vt:lpstr>
      <vt:lpstr>Continuing Treatment While at University</vt:lpstr>
      <vt:lpstr>You may want to consider what support is available once you’re here…</vt:lpstr>
      <vt:lpstr>PowerPoint Presentation</vt:lpstr>
      <vt:lpstr>TALK TO FRIENDS &amp; FAMILY – MAKE A PLAN FOR THE UNEXPECTED</vt:lpstr>
      <vt:lpstr>IMPORTANT LINKS &amp; Further Info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university</dc:title>
  <dc:creator>McMorrow, Georgina</dc:creator>
  <cp:lastModifiedBy>Milnes, Jim</cp:lastModifiedBy>
  <cp:revision>4</cp:revision>
  <dcterms:created xsi:type="dcterms:W3CDTF">2021-07-27T09:14:09Z</dcterms:created>
  <dcterms:modified xsi:type="dcterms:W3CDTF">2023-03-14T10:38:54Z</dcterms:modified>
</cp:coreProperties>
</file>